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0"/>
  </p:notesMasterIdLst>
  <p:sldIdLst>
    <p:sldId id="256" r:id="rId2"/>
    <p:sldId id="278" r:id="rId3"/>
    <p:sldId id="279" r:id="rId4"/>
    <p:sldId id="280" r:id="rId5"/>
    <p:sldId id="281" r:id="rId6"/>
    <p:sldId id="282" r:id="rId7"/>
    <p:sldId id="369" r:id="rId8"/>
    <p:sldId id="283" r:id="rId9"/>
    <p:sldId id="286" r:id="rId10"/>
    <p:sldId id="370" r:id="rId11"/>
    <p:sldId id="290" r:id="rId12"/>
    <p:sldId id="287" r:id="rId13"/>
    <p:sldId id="288" r:id="rId14"/>
    <p:sldId id="301" r:id="rId15"/>
    <p:sldId id="302" r:id="rId16"/>
    <p:sldId id="303" r:id="rId17"/>
    <p:sldId id="304" r:id="rId18"/>
    <p:sldId id="305" r:id="rId19"/>
    <p:sldId id="306" r:id="rId20"/>
    <p:sldId id="307" r:id="rId21"/>
    <p:sldId id="308" r:id="rId22"/>
    <p:sldId id="309" r:id="rId23"/>
    <p:sldId id="310" r:id="rId24"/>
    <p:sldId id="311" r:id="rId25"/>
    <p:sldId id="312" r:id="rId26"/>
    <p:sldId id="313" r:id="rId27"/>
    <p:sldId id="314" r:id="rId28"/>
    <p:sldId id="315" r:id="rId29"/>
    <p:sldId id="316" r:id="rId30"/>
    <p:sldId id="317" r:id="rId31"/>
    <p:sldId id="318" r:id="rId32"/>
    <p:sldId id="319" r:id="rId33"/>
    <p:sldId id="372" r:id="rId34"/>
    <p:sldId id="321" r:id="rId35"/>
    <p:sldId id="322" r:id="rId36"/>
    <p:sldId id="323" r:id="rId37"/>
    <p:sldId id="324" r:id="rId38"/>
    <p:sldId id="325" r:id="rId39"/>
    <p:sldId id="326" r:id="rId40"/>
    <p:sldId id="327" r:id="rId41"/>
    <p:sldId id="328" r:id="rId42"/>
    <p:sldId id="329" r:id="rId43"/>
    <p:sldId id="330" r:id="rId44"/>
    <p:sldId id="331" r:id="rId45"/>
    <p:sldId id="332" r:id="rId46"/>
    <p:sldId id="333" r:id="rId47"/>
    <p:sldId id="334" r:id="rId48"/>
    <p:sldId id="335" r:id="rId49"/>
    <p:sldId id="336" r:id="rId50"/>
    <p:sldId id="337" r:id="rId51"/>
    <p:sldId id="339" r:id="rId52"/>
    <p:sldId id="340" r:id="rId53"/>
    <p:sldId id="341" r:id="rId54"/>
    <p:sldId id="342" r:id="rId55"/>
    <p:sldId id="343" r:id="rId56"/>
    <p:sldId id="344" r:id="rId57"/>
    <p:sldId id="345" r:id="rId58"/>
    <p:sldId id="346" r:id="rId59"/>
    <p:sldId id="347" r:id="rId60"/>
    <p:sldId id="348" r:id="rId61"/>
    <p:sldId id="349" r:id="rId62"/>
    <p:sldId id="352" r:id="rId63"/>
    <p:sldId id="356" r:id="rId64"/>
    <p:sldId id="357" r:id="rId65"/>
    <p:sldId id="375" r:id="rId66"/>
    <p:sldId id="374" r:id="rId67"/>
    <p:sldId id="373" r:id="rId68"/>
    <p:sldId id="371" r:id="rId6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305D645-9B5F-FF43-0143-BE043F587200}" v="501" dt="2021-08-06T06:09:40.698"/>
    <p1510:client id="{33AFDCB7-4934-D5A7-A6C7-D47A0E4BAE47}" v="761" dt="2021-08-09T20:34:05.619"/>
    <p1510:client id="{85A2198E-F02D-B4AF-39EC-2B83924041AC}" v="2896" dt="2021-08-10T20:42:20.005"/>
    <p1510:client id="{B7EE700E-A1F5-4BE4-3353-26378A668CE5}" v="2891" dt="2020-08-31T19:00:27.223"/>
    <p1510:client id="{D3078D97-7373-E2AF-B240-4B9FE6CF5D4D}" v="3897" dt="2021-08-07T18:44:20.906"/>
    <p1510:client id="{E289CB0E-DA1E-DADA-71A0-8BDF6FB814E7}" v="38" dt="2021-08-11T03:05:09.31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5" d="100"/>
          <a:sy n="65" d="100"/>
        </p:scale>
        <p:origin x="834" y="48"/>
      </p:cViewPr>
      <p:guideLst>
        <p:guide orient="horz" pos="2160"/>
        <p:guide pos="3840"/>
      </p:guideLst>
    </p:cSldViewPr>
  </p:slideViewPr>
  <p:notesTextViewPr>
    <p:cViewPr>
      <p:scale>
        <a:sx n="100" d="100"/>
        <a:sy n="100" d="100"/>
      </p:scale>
      <p:origin x="0" y="0"/>
    </p:cViewPr>
  </p:notesTextViewPr>
  <p:sorterViewPr>
    <p:cViewPr>
      <p:scale>
        <a:sx n="100" d="100"/>
        <a:sy n="100" d="100"/>
      </p:scale>
      <p:origin x="0" y="23304"/>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9"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88"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ndipc" userId="S::sandipc@cse.iitkgp.ac.in::8690ef3f-1c17-4fc0-a782-3b172464b40e" providerId="AD" clId="Web-{85A2198E-F02D-B4AF-39EC-2B83924041AC}"/>
    <pc:docChg chg="addSld delSld modSld">
      <pc:chgData name="sandipc" userId="S::sandipc@cse.iitkgp.ac.in::8690ef3f-1c17-4fc0-a782-3b172464b40e" providerId="AD" clId="Web-{85A2198E-F02D-B4AF-39EC-2B83924041AC}" dt="2021-08-10T20:42:20.005" v="2502" actId="20577"/>
      <pc:docMkLst>
        <pc:docMk/>
      </pc:docMkLst>
      <pc:sldChg chg="addSp delSp modSp">
        <pc:chgData name="sandipc" userId="S::sandipc@cse.iitkgp.ac.in::8690ef3f-1c17-4fc0-a782-3b172464b40e" providerId="AD" clId="Web-{85A2198E-F02D-B4AF-39EC-2B83924041AC}" dt="2021-08-10T17:15:22.120" v="175" actId="20577"/>
        <pc:sldMkLst>
          <pc:docMk/>
          <pc:sldMk cId="1809983254" sldId="256"/>
        </pc:sldMkLst>
        <pc:spChg chg="mod">
          <ac:chgData name="sandipc" userId="S::sandipc@cse.iitkgp.ac.in::8690ef3f-1c17-4fc0-a782-3b172464b40e" providerId="AD" clId="Web-{85A2198E-F02D-B4AF-39EC-2B83924041AC}" dt="2021-08-10T16:45:32.764" v="96" actId="20577"/>
          <ac:spMkLst>
            <pc:docMk/>
            <pc:sldMk cId="1809983254" sldId="256"/>
            <ac:spMk id="2" creationId="{00000000-0000-0000-0000-000000000000}"/>
          </ac:spMkLst>
        </pc:spChg>
        <pc:spChg chg="mod">
          <ac:chgData name="sandipc" userId="S::sandipc@cse.iitkgp.ac.in::8690ef3f-1c17-4fc0-a782-3b172464b40e" providerId="AD" clId="Web-{85A2198E-F02D-B4AF-39EC-2B83924041AC}" dt="2021-08-10T16:46:18.296" v="117"/>
          <ac:spMkLst>
            <pc:docMk/>
            <pc:sldMk cId="1809983254" sldId="256"/>
            <ac:spMk id="3" creationId="{D2CAFBC6-384A-44A1-8460-C9997C2D28D5}"/>
          </ac:spMkLst>
        </pc:spChg>
        <pc:spChg chg="add mod">
          <ac:chgData name="sandipc" userId="S::sandipc@cse.iitkgp.ac.in::8690ef3f-1c17-4fc0-a782-3b172464b40e" providerId="AD" clId="Web-{85A2198E-F02D-B4AF-39EC-2B83924041AC}" dt="2021-08-10T17:15:22.120" v="175" actId="20577"/>
          <ac:spMkLst>
            <pc:docMk/>
            <pc:sldMk cId="1809983254" sldId="256"/>
            <ac:spMk id="4" creationId="{0259A05A-29C2-44FA-BB7C-8B8E2ABCAFA0}"/>
          </ac:spMkLst>
        </pc:spChg>
        <pc:spChg chg="del">
          <ac:chgData name="sandipc" userId="S::sandipc@cse.iitkgp.ac.in::8690ef3f-1c17-4fc0-a782-3b172464b40e" providerId="AD" clId="Web-{85A2198E-F02D-B4AF-39EC-2B83924041AC}" dt="2021-08-10T16:46:04.890" v="112"/>
          <ac:spMkLst>
            <pc:docMk/>
            <pc:sldMk cId="1809983254" sldId="256"/>
            <ac:spMk id="5" creationId="{D68C2671-505B-4057-ADCC-124A12A3C6A8}"/>
          </ac:spMkLst>
        </pc:spChg>
        <pc:picChg chg="del">
          <ac:chgData name="sandipc" userId="S::sandipc@cse.iitkgp.ac.in::8690ef3f-1c17-4fc0-a782-3b172464b40e" providerId="AD" clId="Web-{85A2198E-F02D-B4AF-39EC-2B83924041AC}" dt="2021-08-10T16:45:14.310" v="80"/>
          <ac:picMkLst>
            <pc:docMk/>
            <pc:sldMk cId="1809983254" sldId="256"/>
            <ac:picMk id="4" creationId="{F5AB1CF7-4D12-4782-BBBB-55C3CBEC1224}"/>
          </ac:picMkLst>
        </pc:picChg>
      </pc:sldChg>
      <pc:sldChg chg="addSp delSp modSp new">
        <pc:chgData name="sandipc" userId="S::sandipc@cse.iitkgp.ac.in::8690ef3f-1c17-4fc0-a782-3b172464b40e" providerId="AD" clId="Web-{85A2198E-F02D-B4AF-39EC-2B83924041AC}" dt="2021-08-10T17:34:09.139" v="433" actId="1076"/>
        <pc:sldMkLst>
          <pc:docMk/>
          <pc:sldMk cId="1794947106" sldId="257"/>
        </pc:sldMkLst>
        <pc:spChg chg="del">
          <ac:chgData name="sandipc" userId="S::sandipc@cse.iitkgp.ac.in::8690ef3f-1c17-4fc0-a782-3b172464b40e" providerId="AD" clId="Web-{85A2198E-F02D-B4AF-39EC-2B83924041AC}" dt="2021-08-10T17:16:12.105" v="190"/>
          <ac:spMkLst>
            <pc:docMk/>
            <pc:sldMk cId="1794947106" sldId="257"/>
            <ac:spMk id="2" creationId="{FE8D0CAB-853E-4035-948B-94DE76552A92}"/>
          </ac:spMkLst>
        </pc:spChg>
        <pc:spChg chg="mod">
          <ac:chgData name="sandipc" userId="S::sandipc@cse.iitkgp.ac.in::8690ef3f-1c17-4fc0-a782-3b172464b40e" providerId="AD" clId="Web-{85A2198E-F02D-B4AF-39EC-2B83924041AC}" dt="2021-08-10T17:16:07.386" v="189" actId="20577"/>
          <ac:spMkLst>
            <pc:docMk/>
            <pc:sldMk cId="1794947106" sldId="257"/>
            <ac:spMk id="3" creationId="{E17F65A5-A373-438E-8715-17FF89C2150A}"/>
          </ac:spMkLst>
        </pc:spChg>
        <pc:spChg chg="add mod">
          <ac:chgData name="sandipc" userId="S::sandipc@cse.iitkgp.ac.in::8690ef3f-1c17-4fc0-a782-3b172464b40e" providerId="AD" clId="Web-{85A2198E-F02D-B4AF-39EC-2B83924041AC}" dt="2021-08-10T17:21:50.849" v="224" actId="1076"/>
          <ac:spMkLst>
            <pc:docMk/>
            <pc:sldMk cId="1794947106" sldId="257"/>
            <ac:spMk id="6" creationId="{DEFD9710-4F78-432C-BBED-4A3A058F704F}"/>
          </ac:spMkLst>
        </pc:spChg>
        <pc:spChg chg="add mod">
          <ac:chgData name="sandipc" userId="S::sandipc@cse.iitkgp.ac.in::8690ef3f-1c17-4fc0-a782-3b172464b40e" providerId="AD" clId="Web-{85A2198E-F02D-B4AF-39EC-2B83924041AC}" dt="2021-08-10T17:34:09.139" v="433" actId="1076"/>
          <ac:spMkLst>
            <pc:docMk/>
            <pc:sldMk cId="1794947106" sldId="257"/>
            <ac:spMk id="7" creationId="{BD0B0B68-593C-4A38-817A-E5DD3116F8D3}"/>
          </ac:spMkLst>
        </pc:spChg>
        <pc:spChg chg="add mod">
          <ac:chgData name="sandipc" userId="S::sandipc@cse.iitkgp.ac.in::8690ef3f-1c17-4fc0-a782-3b172464b40e" providerId="AD" clId="Web-{85A2198E-F02D-B4AF-39EC-2B83924041AC}" dt="2021-08-10T17:23:24.148" v="259" actId="20577"/>
          <ac:spMkLst>
            <pc:docMk/>
            <pc:sldMk cId="1794947106" sldId="257"/>
            <ac:spMk id="8" creationId="{D147D61C-4545-48DC-AF52-4B86E3BC7D92}"/>
          </ac:spMkLst>
        </pc:spChg>
        <pc:picChg chg="add mod">
          <ac:chgData name="sandipc" userId="S::sandipc@cse.iitkgp.ac.in::8690ef3f-1c17-4fc0-a782-3b172464b40e" providerId="AD" clId="Web-{85A2198E-F02D-B4AF-39EC-2B83924041AC}" dt="2021-08-10T17:17:43.904" v="195" actId="1076"/>
          <ac:picMkLst>
            <pc:docMk/>
            <pc:sldMk cId="1794947106" sldId="257"/>
            <ac:picMk id="4" creationId="{CE3A7E6C-DE36-4209-A008-D584DF8C5EC3}"/>
          </ac:picMkLst>
        </pc:picChg>
        <pc:picChg chg="add mod">
          <ac:chgData name="sandipc" userId="S::sandipc@cse.iitkgp.ac.in::8690ef3f-1c17-4fc0-a782-3b172464b40e" providerId="AD" clId="Web-{85A2198E-F02D-B4AF-39EC-2B83924041AC}" dt="2021-08-10T17:34:05.139" v="432" actId="1076"/>
          <ac:picMkLst>
            <pc:docMk/>
            <pc:sldMk cId="1794947106" sldId="257"/>
            <ac:picMk id="5" creationId="{6B204952-689B-4275-B757-C6D91EC4A16B}"/>
          </ac:picMkLst>
        </pc:picChg>
        <pc:picChg chg="add mod modCrop">
          <ac:chgData name="sandipc" userId="S::sandipc@cse.iitkgp.ac.in::8690ef3f-1c17-4fc0-a782-3b172464b40e" providerId="AD" clId="Web-{85A2198E-F02D-B4AF-39EC-2B83924041AC}" dt="2021-08-10T17:33:49.733" v="431" actId="14100"/>
          <ac:picMkLst>
            <pc:docMk/>
            <pc:sldMk cId="1794947106" sldId="257"/>
            <ac:picMk id="9" creationId="{04B952F9-6B78-41C3-BDAE-1025F5044223}"/>
          </ac:picMkLst>
        </pc:picChg>
      </pc:sldChg>
      <pc:sldChg chg="del">
        <pc:chgData name="sandipc" userId="S::sandipc@cse.iitkgp.ac.in::8690ef3f-1c17-4fc0-a782-3b172464b40e" providerId="AD" clId="Web-{85A2198E-F02D-B4AF-39EC-2B83924041AC}" dt="2021-08-10T16:45:09.873" v="79"/>
        <pc:sldMkLst>
          <pc:docMk/>
          <pc:sldMk cId="1965431705" sldId="257"/>
        </pc:sldMkLst>
      </pc:sldChg>
      <pc:sldChg chg="modSp new">
        <pc:chgData name="sandipc" userId="S::sandipc@cse.iitkgp.ac.in::8690ef3f-1c17-4fc0-a782-3b172464b40e" providerId="AD" clId="Web-{85A2198E-F02D-B4AF-39EC-2B83924041AC}" dt="2021-08-10T17:43:23.074" v="473" actId="20577"/>
        <pc:sldMkLst>
          <pc:docMk/>
          <pc:sldMk cId="2659154315" sldId="258"/>
        </pc:sldMkLst>
        <pc:spChg chg="mod">
          <ac:chgData name="sandipc" userId="S::sandipc@cse.iitkgp.ac.in::8690ef3f-1c17-4fc0-a782-3b172464b40e" providerId="AD" clId="Web-{85A2198E-F02D-B4AF-39EC-2B83924041AC}" dt="2021-08-10T17:43:23.074" v="473" actId="20577"/>
          <ac:spMkLst>
            <pc:docMk/>
            <pc:sldMk cId="2659154315" sldId="258"/>
            <ac:spMk id="2" creationId="{AD716E87-AB86-40EE-9E8F-C9B3E68BD616}"/>
          </ac:spMkLst>
        </pc:spChg>
        <pc:spChg chg="mod">
          <ac:chgData name="sandipc" userId="S::sandipc@cse.iitkgp.ac.in::8690ef3f-1c17-4fc0-a782-3b172464b40e" providerId="AD" clId="Web-{85A2198E-F02D-B4AF-39EC-2B83924041AC}" dt="2021-08-10T17:24:37.947" v="289" actId="20577"/>
          <ac:spMkLst>
            <pc:docMk/>
            <pc:sldMk cId="2659154315" sldId="258"/>
            <ac:spMk id="3" creationId="{3E2D9741-2674-4986-9F91-F050BB62D297}"/>
          </ac:spMkLst>
        </pc:spChg>
      </pc:sldChg>
      <pc:sldChg chg="del">
        <pc:chgData name="sandipc" userId="S::sandipc@cse.iitkgp.ac.in::8690ef3f-1c17-4fc0-a782-3b172464b40e" providerId="AD" clId="Web-{85A2198E-F02D-B4AF-39EC-2B83924041AC}" dt="2021-08-10T16:45:09.873" v="78"/>
        <pc:sldMkLst>
          <pc:docMk/>
          <pc:sldMk cId="3458155098" sldId="258"/>
        </pc:sldMkLst>
      </pc:sldChg>
      <pc:sldChg chg="modSp new">
        <pc:chgData name="sandipc" userId="S::sandipc@cse.iitkgp.ac.in::8690ef3f-1c17-4fc0-a782-3b172464b40e" providerId="AD" clId="Web-{85A2198E-F02D-B4AF-39EC-2B83924041AC}" dt="2021-08-10T19:24:36.944" v="1068" actId="20577"/>
        <pc:sldMkLst>
          <pc:docMk/>
          <pc:sldMk cId="2590295663" sldId="259"/>
        </pc:sldMkLst>
        <pc:spChg chg="mod">
          <ac:chgData name="sandipc" userId="S::sandipc@cse.iitkgp.ac.in::8690ef3f-1c17-4fc0-a782-3b172464b40e" providerId="AD" clId="Web-{85A2198E-F02D-B4AF-39EC-2B83924041AC}" dt="2021-08-10T19:24:36.944" v="1068" actId="20577"/>
          <ac:spMkLst>
            <pc:docMk/>
            <pc:sldMk cId="2590295663" sldId="259"/>
            <ac:spMk id="2" creationId="{00E70C39-B736-4BA0-9A6D-04AEB688D3A9}"/>
          </ac:spMkLst>
        </pc:spChg>
        <pc:spChg chg="mod">
          <ac:chgData name="sandipc" userId="S::sandipc@cse.iitkgp.ac.in::8690ef3f-1c17-4fc0-a782-3b172464b40e" providerId="AD" clId="Web-{85A2198E-F02D-B4AF-39EC-2B83924041AC}" dt="2021-08-10T17:34:37.109" v="453" actId="20577"/>
          <ac:spMkLst>
            <pc:docMk/>
            <pc:sldMk cId="2590295663" sldId="259"/>
            <ac:spMk id="3" creationId="{083E3F50-DC10-4DD4-9864-67BEC25B4530}"/>
          </ac:spMkLst>
        </pc:spChg>
      </pc:sldChg>
      <pc:sldChg chg="del">
        <pc:chgData name="sandipc" userId="S::sandipc@cse.iitkgp.ac.in::8690ef3f-1c17-4fc0-a782-3b172464b40e" providerId="AD" clId="Web-{85A2198E-F02D-B4AF-39EC-2B83924041AC}" dt="2021-08-10T16:45:09.873" v="77"/>
        <pc:sldMkLst>
          <pc:docMk/>
          <pc:sldMk cId="4292572668" sldId="259"/>
        </pc:sldMkLst>
      </pc:sldChg>
      <pc:sldChg chg="modSp new">
        <pc:chgData name="sandipc" userId="S::sandipc@cse.iitkgp.ac.in::8690ef3f-1c17-4fc0-a782-3b172464b40e" providerId="AD" clId="Web-{85A2198E-F02D-B4AF-39EC-2B83924041AC}" dt="2021-08-10T17:48:13.080" v="652" actId="20577"/>
        <pc:sldMkLst>
          <pc:docMk/>
          <pc:sldMk cId="840599319" sldId="260"/>
        </pc:sldMkLst>
        <pc:spChg chg="mod">
          <ac:chgData name="sandipc" userId="S::sandipc@cse.iitkgp.ac.in::8690ef3f-1c17-4fc0-a782-3b172464b40e" providerId="AD" clId="Web-{85A2198E-F02D-B4AF-39EC-2B83924041AC}" dt="2021-08-10T17:48:13.080" v="652" actId="20577"/>
          <ac:spMkLst>
            <pc:docMk/>
            <pc:sldMk cId="840599319" sldId="260"/>
            <ac:spMk id="2" creationId="{76F4114A-F196-4C71-8E2C-0207AE2D7E50}"/>
          </ac:spMkLst>
        </pc:spChg>
        <pc:spChg chg="mod">
          <ac:chgData name="sandipc" userId="S::sandipc@cse.iitkgp.ac.in::8690ef3f-1c17-4fc0-a782-3b172464b40e" providerId="AD" clId="Web-{85A2198E-F02D-B4AF-39EC-2B83924041AC}" dt="2021-08-10T17:45:18.076" v="509" actId="20577"/>
          <ac:spMkLst>
            <pc:docMk/>
            <pc:sldMk cId="840599319" sldId="260"/>
            <ac:spMk id="3" creationId="{E78DCD73-CF09-41A4-B470-DCDA25192C7E}"/>
          </ac:spMkLst>
        </pc:spChg>
      </pc:sldChg>
      <pc:sldChg chg="del">
        <pc:chgData name="sandipc" userId="S::sandipc@cse.iitkgp.ac.in::8690ef3f-1c17-4fc0-a782-3b172464b40e" providerId="AD" clId="Web-{85A2198E-F02D-B4AF-39EC-2B83924041AC}" dt="2021-08-10T16:45:09.873" v="76"/>
        <pc:sldMkLst>
          <pc:docMk/>
          <pc:sldMk cId="247015348" sldId="261"/>
        </pc:sldMkLst>
      </pc:sldChg>
      <pc:sldChg chg="addSp modSp add replId">
        <pc:chgData name="sandipc" userId="S::sandipc@cse.iitkgp.ac.in::8690ef3f-1c17-4fc0-a782-3b172464b40e" providerId="AD" clId="Web-{85A2198E-F02D-B4AF-39EC-2B83924041AC}" dt="2021-08-10T17:52:37.195" v="744" actId="20577"/>
        <pc:sldMkLst>
          <pc:docMk/>
          <pc:sldMk cId="4018027547" sldId="261"/>
        </pc:sldMkLst>
        <pc:spChg chg="mod">
          <ac:chgData name="sandipc" userId="S::sandipc@cse.iitkgp.ac.in::8690ef3f-1c17-4fc0-a782-3b172464b40e" providerId="AD" clId="Web-{85A2198E-F02D-B4AF-39EC-2B83924041AC}" dt="2021-08-10T17:52:37.195" v="744" actId="20577"/>
          <ac:spMkLst>
            <pc:docMk/>
            <pc:sldMk cId="4018027547" sldId="261"/>
            <ac:spMk id="2" creationId="{76F4114A-F196-4C71-8E2C-0207AE2D7E50}"/>
          </ac:spMkLst>
        </pc:spChg>
        <pc:picChg chg="add mod">
          <ac:chgData name="sandipc" userId="S::sandipc@cse.iitkgp.ac.in::8690ef3f-1c17-4fc0-a782-3b172464b40e" providerId="AD" clId="Web-{85A2198E-F02D-B4AF-39EC-2B83924041AC}" dt="2021-08-10T17:52:22.945" v="742" actId="1076"/>
          <ac:picMkLst>
            <pc:docMk/>
            <pc:sldMk cId="4018027547" sldId="261"/>
            <ac:picMk id="4" creationId="{441C6639-0814-467E-B61B-7077DF039FD2}"/>
          </ac:picMkLst>
        </pc:picChg>
      </pc:sldChg>
      <pc:sldChg chg="del">
        <pc:chgData name="sandipc" userId="S::sandipc@cse.iitkgp.ac.in::8690ef3f-1c17-4fc0-a782-3b172464b40e" providerId="AD" clId="Web-{85A2198E-F02D-B4AF-39EC-2B83924041AC}" dt="2021-08-10T16:45:09.873" v="75"/>
        <pc:sldMkLst>
          <pc:docMk/>
          <pc:sldMk cId="149975116" sldId="262"/>
        </pc:sldMkLst>
      </pc:sldChg>
      <pc:sldChg chg="delSp modSp add replId">
        <pc:chgData name="sandipc" userId="S::sandipc@cse.iitkgp.ac.in::8690ef3f-1c17-4fc0-a782-3b172464b40e" providerId="AD" clId="Web-{85A2198E-F02D-B4AF-39EC-2B83924041AC}" dt="2021-08-10T19:26:32.588" v="1127" actId="20577"/>
        <pc:sldMkLst>
          <pc:docMk/>
          <pc:sldMk cId="2009622669" sldId="262"/>
        </pc:sldMkLst>
        <pc:spChg chg="mod">
          <ac:chgData name="sandipc" userId="S::sandipc@cse.iitkgp.ac.in::8690ef3f-1c17-4fc0-a782-3b172464b40e" providerId="AD" clId="Web-{85A2198E-F02D-B4AF-39EC-2B83924041AC}" dt="2021-08-10T19:26:32.588" v="1127" actId="20577"/>
          <ac:spMkLst>
            <pc:docMk/>
            <pc:sldMk cId="2009622669" sldId="262"/>
            <ac:spMk id="2" creationId="{76F4114A-F196-4C71-8E2C-0207AE2D7E50}"/>
          </ac:spMkLst>
        </pc:spChg>
        <pc:picChg chg="del">
          <ac:chgData name="sandipc" userId="S::sandipc@cse.iitkgp.ac.in::8690ef3f-1c17-4fc0-a782-3b172464b40e" providerId="AD" clId="Web-{85A2198E-F02D-B4AF-39EC-2B83924041AC}" dt="2021-08-10T17:53:25.447" v="746"/>
          <ac:picMkLst>
            <pc:docMk/>
            <pc:sldMk cId="2009622669" sldId="262"/>
            <ac:picMk id="4" creationId="{441C6639-0814-467E-B61B-7077DF039FD2}"/>
          </ac:picMkLst>
        </pc:picChg>
      </pc:sldChg>
      <pc:sldChg chg="modSp new">
        <pc:chgData name="sandipc" userId="S::sandipc@cse.iitkgp.ac.in::8690ef3f-1c17-4fc0-a782-3b172464b40e" providerId="AD" clId="Web-{85A2198E-F02D-B4AF-39EC-2B83924041AC}" dt="2021-08-10T19:16:35.071" v="901" actId="20577"/>
        <pc:sldMkLst>
          <pc:docMk/>
          <pc:sldMk cId="1786063564" sldId="263"/>
        </pc:sldMkLst>
        <pc:spChg chg="mod">
          <ac:chgData name="sandipc" userId="S::sandipc@cse.iitkgp.ac.in::8690ef3f-1c17-4fc0-a782-3b172464b40e" providerId="AD" clId="Web-{85A2198E-F02D-B4AF-39EC-2B83924041AC}" dt="2021-08-10T19:16:35.071" v="901" actId="20577"/>
          <ac:spMkLst>
            <pc:docMk/>
            <pc:sldMk cId="1786063564" sldId="263"/>
            <ac:spMk id="2" creationId="{C74CE5E5-2517-4C98-A3A6-BC176A160913}"/>
          </ac:spMkLst>
        </pc:spChg>
        <pc:spChg chg="mod">
          <ac:chgData name="sandipc" userId="S::sandipc@cse.iitkgp.ac.in::8690ef3f-1c17-4fc0-a782-3b172464b40e" providerId="AD" clId="Web-{85A2198E-F02D-B4AF-39EC-2B83924041AC}" dt="2021-08-10T19:14:55.318" v="857" actId="20577"/>
          <ac:spMkLst>
            <pc:docMk/>
            <pc:sldMk cId="1786063564" sldId="263"/>
            <ac:spMk id="3" creationId="{75DA8601-FE8D-4E9F-964A-CDD99AD08023}"/>
          </ac:spMkLst>
        </pc:spChg>
      </pc:sldChg>
      <pc:sldChg chg="del">
        <pc:chgData name="sandipc" userId="S::sandipc@cse.iitkgp.ac.in::8690ef3f-1c17-4fc0-a782-3b172464b40e" providerId="AD" clId="Web-{85A2198E-F02D-B4AF-39EC-2B83924041AC}" dt="2021-08-10T16:45:09.873" v="74"/>
        <pc:sldMkLst>
          <pc:docMk/>
          <pc:sldMk cId="2199415509" sldId="263"/>
        </pc:sldMkLst>
      </pc:sldChg>
      <pc:sldChg chg="del">
        <pc:chgData name="sandipc" userId="S::sandipc@cse.iitkgp.ac.in::8690ef3f-1c17-4fc0-a782-3b172464b40e" providerId="AD" clId="Web-{85A2198E-F02D-B4AF-39EC-2B83924041AC}" dt="2021-08-10T16:45:09.873" v="73"/>
        <pc:sldMkLst>
          <pc:docMk/>
          <pc:sldMk cId="227117088" sldId="264"/>
        </pc:sldMkLst>
      </pc:sldChg>
      <pc:sldChg chg="new del">
        <pc:chgData name="sandipc" userId="S::sandipc@cse.iitkgp.ac.in::8690ef3f-1c17-4fc0-a782-3b172464b40e" providerId="AD" clId="Web-{85A2198E-F02D-B4AF-39EC-2B83924041AC}" dt="2021-08-10T19:21:59.674" v="964"/>
        <pc:sldMkLst>
          <pc:docMk/>
          <pc:sldMk cId="4104792930" sldId="264"/>
        </pc:sldMkLst>
      </pc:sldChg>
      <pc:sldChg chg="del">
        <pc:chgData name="sandipc" userId="S::sandipc@cse.iitkgp.ac.in::8690ef3f-1c17-4fc0-a782-3b172464b40e" providerId="AD" clId="Web-{85A2198E-F02D-B4AF-39EC-2B83924041AC}" dt="2021-08-10T16:45:09.873" v="72"/>
        <pc:sldMkLst>
          <pc:docMk/>
          <pc:sldMk cId="1391880000" sldId="265"/>
        </pc:sldMkLst>
      </pc:sldChg>
      <pc:sldChg chg="addSp modSp add replId">
        <pc:chgData name="sandipc" userId="S::sandipc@cse.iitkgp.ac.in::8690ef3f-1c17-4fc0-a782-3b172464b40e" providerId="AD" clId="Web-{85A2198E-F02D-B4AF-39EC-2B83924041AC}" dt="2021-08-10T19:20:57.016" v="936" actId="1076"/>
        <pc:sldMkLst>
          <pc:docMk/>
          <pc:sldMk cId="2858583212" sldId="265"/>
        </pc:sldMkLst>
        <pc:spChg chg="add mod">
          <ac:chgData name="sandipc" userId="S::sandipc@cse.iitkgp.ac.in::8690ef3f-1c17-4fc0-a782-3b172464b40e" providerId="AD" clId="Web-{85A2198E-F02D-B4AF-39EC-2B83924041AC}" dt="2021-08-10T19:18:02.526" v="932" actId="14100"/>
          <ac:spMkLst>
            <pc:docMk/>
            <pc:sldMk cId="2858583212" sldId="265"/>
            <ac:spMk id="4" creationId="{E80DD0F4-717E-4432-B7FB-429C2E0ACB81}"/>
          </ac:spMkLst>
        </pc:spChg>
        <pc:picChg chg="add mod">
          <ac:chgData name="sandipc" userId="S::sandipc@cse.iitkgp.ac.in::8690ef3f-1c17-4fc0-a782-3b172464b40e" providerId="AD" clId="Web-{85A2198E-F02D-B4AF-39EC-2B83924041AC}" dt="2021-08-10T19:18:48.559" v="934" actId="1076"/>
          <ac:picMkLst>
            <pc:docMk/>
            <pc:sldMk cId="2858583212" sldId="265"/>
            <ac:picMk id="5" creationId="{97E7B107-2BAE-4DF6-89EC-2C4037D2DB75}"/>
          </ac:picMkLst>
        </pc:picChg>
        <pc:picChg chg="add mod">
          <ac:chgData name="sandipc" userId="S::sandipc@cse.iitkgp.ac.in::8690ef3f-1c17-4fc0-a782-3b172464b40e" providerId="AD" clId="Web-{85A2198E-F02D-B4AF-39EC-2B83924041AC}" dt="2021-08-10T19:20:57.016" v="936" actId="1076"/>
          <ac:picMkLst>
            <pc:docMk/>
            <pc:sldMk cId="2858583212" sldId="265"/>
            <ac:picMk id="6" creationId="{155C68AD-60A9-4503-A832-83E2CC1DEAA1}"/>
          </ac:picMkLst>
        </pc:picChg>
      </pc:sldChg>
      <pc:sldChg chg="del">
        <pc:chgData name="sandipc" userId="S::sandipc@cse.iitkgp.ac.in::8690ef3f-1c17-4fc0-a782-3b172464b40e" providerId="AD" clId="Web-{85A2198E-F02D-B4AF-39EC-2B83924041AC}" dt="2021-08-10T16:45:09.873" v="71"/>
        <pc:sldMkLst>
          <pc:docMk/>
          <pc:sldMk cId="440088628" sldId="266"/>
        </pc:sldMkLst>
      </pc:sldChg>
      <pc:sldChg chg="addSp modSp add replId">
        <pc:chgData name="sandipc" userId="S::sandipc@cse.iitkgp.ac.in::8690ef3f-1c17-4fc0-a782-3b172464b40e" providerId="AD" clId="Web-{85A2198E-F02D-B4AF-39EC-2B83924041AC}" dt="2021-08-10T19:21:39.251" v="963" actId="14100"/>
        <pc:sldMkLst>
          <pc:docMk/>
          <pc:sldMk cId="4092413159" sldId="266"/>
        </pc:sldMkLst>
        <pc:spChg chg="add mod">
          <ac:chgData name="sandipc" userId="S::sandipc@cse.iitkgp.ac.in::8690ef3f-1c17-4fc0-a782-3b172464b40e" providerId="AD" clId="Web-{85A2198E-F02D-B4AF-39EC-2B83924041AC}" dt="2021-08-10T19:21:39.251" v="963" actId="14100"/>
          <ac:spMkLst>
            <pc:docMk/>
            <pc:sldMk cId="4092413159" sldId="266"/>
            <ac:spMk id="7" creationId="{B68E4B80-D3A2-4D1F-AD4F-E2AEBB23F316}"/>
          </ac:spMkLst>
        </pc:spChg>
      </pc:sldChg>
      <pc:sldChg chg="del">
        <pc:chgData name="sandipc" userId="S::sandipc@cse.iitkgp.ac.in::8690ef3f-1c17-4fc0-a782-3b172464b40e" providerId="AD" clId="Web-{85A2198E-F02D-B4AF-39EC-2B83924041AC}" dt="2021-08-10T16:45:09.873" v="70"/>
        <pc:sldMkLst>
          <pc:docMk/>
          <pc:sldMk cId="1570015854" sldId="267"/>
        </pc:sldMkLst>
      </pc:sldChg>
      <pc:sldChg chg="modSp add replId">
        <pc:chgData name="sandipc" userId="S::sandipc@cse.iitkgp.ac.in::8690ef3f-1c17-4fc0-a782-3b172464b40e" providerId="AD" clId="Web-{85A2198E-F02D-B4AF-39EC-2B83924041AC}" dt="2021-08-10T19:29:06.998" v="1253" actId="20577"/>
        <pc:sldMkLst>
          <pc:docMk/>
          <pc:sldMk cId="3038220621" sldId="267"/>
        </pc:sldMkLst>
        <pc:spChg chg="mod">
          <ac:chgData name="sandipc" userId="S::sandipc@cse.iitkgp.ac.in::8690ef3f-1c17-4fc0-a782-3b172464b40e" providerId="AD" clId="Web-{85A2198E-F02D-B4AF-39EC-2B83924041AC}" dt="2021-08-10T19:29:06.998" v="1253" actId="20577"/>
          <ac:spMkLst>
            <pc:docMk/>
            <pc:sldMk cId="3038220621" sldId="267"/>
            <ac:spMk id="2" creationId="{00E70C39-B736-4BA0-9A6D-04AEB688D3A9}"/>
          </ac:spMkLst>
        </pc:spChg>
      </pc:sldChg>
      <pc:sldChg chg="del">
        <pc:chgData name="sandipc" userId="S::sandipc@cse.iitkgp.ac.in::8690ef3f-1c17-4fc0-a782-3b172464b40e" providerId="AD" clId="Web-{85A2198E-F02D-B4AF-39EC-2B83924041AC}" dt="2021-08-10T16:45:09.857" v="69"/>
        <pc:sldMkLst>
          <pc:docMk/>
          <pc:sldMk cId="714797097" sldId="268"/>
        </pc:sldMkLst>
      </pc:sldChg>
      <pc:sldChg chg="modSp new">
        <pc:chgData name="sandipc" userId="S::sandipc@cse.iitkgp.ac.in::8690ef3f-1c17-4fc0-a782-3b172464b40e" providerId="AD" clId="Web-{85A2198E-F02D-B4AF-39EC-2B83924041AC}" dt="2021-08-10T19:37:42.810" v="1622" actId="20577"/>
        <pc:sldMkLst>
          <pc:docMk/>
          <pc:sldMk cId="1143549612" sldId="268"/>
        </pc:sldMkLst>
        <pc:spChg chg="mod">
          <ac:chgData name="sandipc" userId="S::sandipc@cse.iitkgp.ac.in::8690ef3f-1c17-4fc0-a782-3b172464b40e" providerId="AD" clId="Web-{85A2198E-F02D-B4AF-39EC-2B83924041AC}" dt="2021-08-10T19:37:42.810" v="1622" actId="20577"/>
          <ac:spMkLst>
            <pc:docMk/>
            <pc:sldMk cId="1143549612" sldId="268"/>
            <ac:spMk id="2" creationId="{5F6EA0E8-79A0-442B-ACD3-9842C2F6FB3D}"/>
          </ac:spMkLst>
        </pc:spChg>
        <pc:spChg chg="mod">
          <ac:chgData name="sandipc" userId="S::sandipc@cse.iitkgp.ac.in::8690ef3f-1c17-4fc0-a782-3b172464b40e" providerId="AD" clId="Web-{85A2198E-F02D-B4AF-39EC-2B83924041AC}" dt="2021-08-10T19:29:27.046" v="1256" actId="20577"/>
          <ac:spMkLst>
            <pc:docMk/>
            <pc:sldMk cId="1143549612" sldId="268"/>
            <ac:spMk id="3" creationId="{08CEF1FD-9E01-40F0-91B9-762A23CEC924}"/>
          </ac:spMkLst>
        </pc:spChg>
      </pc:sldChg>
      <pc:sldChg chg="modSp new">
        <pc:chgData name="sandipc" userId="S::sandipc@cse.iitkgp.ac.in::8690ef3f-1c17-4fc0-a782-3b172464b40e" providerId="AD" clId="Web-{85A2198E-F02D-B4AF-39EC-2B83924041AC}" dt="2021-08-10T19:42:41.366" v="1862" actId="20577"/>
        <pc:sldMkLst>
          <pc:docMk/>
          <pc:sldMk cId="3277298087" sldId="269"/>
        </pc:sldMkLst>
        <pc:spChg chg="mod">
          <ac:chgData name="sandipc" userId="S::sandipc@cse.iitkgp.ac.in::8690ef3f-1c17-4fc0-a782-3b172464b40e" providerId="AD" clId="Web-{85A2198E-F02D-B4AF-39EC-2B83924041AC}" dt="2021-08-10T19:42:41.366" v="1862" actId="20577"/>
          <ac:spMkLst>
            <pc:docMk/>
            <pc:sldMk cId="3277298087" sldId="269"/>
            <ac:spMk id="2" creationId="{667E3C73-DB58-4584-AE2F-B808C4ED3749}"/>
          </ac:spMkLst>
        </pc:spChg>
        <pc:spChg chg="mod">
          <ac:chgData name="sandipc" userId="S::sandipc@cse.iitkgp.ac.in::8690ef3f-1c17-4fc0-a782-3b172464b40e" providerId="AD" clId="Web-{85A2198E-F02D-B4AF-39EC-2B83924041AC}" dt="2021-08-10T19:42:29.834" v="1859" actId="20577"/>
          <ac:spMkLst>
            <pc:docMk/>
            <pc:sldMk cId="3277298087" sldId="269"/>
            <ac:spMk id="3" creationId="{9D2BDC98-60D5-43F6-ACCD-6A90B4B665FA}"/>
          </ac:spMkLst>
        </pc:spChg>
      </pc:sldChg>
      <pc:sldChg chg="del">
        <pc:chgData name="sandipc" userId="S::sandipc@cse.iitkgp.ac.in::8690ef3f-1c17-4fc0-a782-3b172464b40e" providerId="AD" clId="Web-{85A2198E-F02D-B4AF-39EC-2B83924041AC}" dt="2021-08-10T16:45:09.857" v="68"/>
        <pc:sldMkLst>
          <pc:docMk/>
          <pc:sldMk cId="4008795547" sldId="269"/>
        </pc:sldMkLst>
      </pc:sldChg>
      <pc:sldChg chg="del">
        <pc:chgData name="sandipc" userId="S::sandipc@cse.iitkgp.ac.in::8690ef3f-1c17-4fc0-a782-3b172464b40e" providerId="AD" clId="Web-{85A2198E-F02D-B4AF-39EC-2B83924041AC}" dt="2021-08-10T16:45:09.857" v="67"/>
        <pc:sldMkLst>
          <pc:docMk/>
          <pc:sldMk cId="2663965016" sldId="270"/>
        </pc:sldMkLst>
      </pc:sldChg>
      <pc:sldChg chg="add replId">
        <pc:chgData name="sandipc" userId="S::sandipc@cse.iitkgp.ac.in::8690ef3f-1c17-4fc0-a782-3b172464b40e" providerId="AD" clId="Web-{85A2198E-F02D-B4AF-39EC-2B83924041AC}" dt="2021-08-10T19:37:32.185" v="1616"/>
        <pc:sldMkLst>
          <pc:docMk/>
          <pc:sldMk cId="3947475929" sldId="270"/>
        </pc:sldMkLst>
      </pc:sldChg>
      <pc:sldChg chg="del">
        <pc:chgData name="sandipc" userId="S::sandipc@cse.iitkgp.ac.in::8690ef3f-1c17-4fc0-a782-3b172464b40e" providerId="AD" clId="Web-{85A2198E-F02D-B4AF-39EC-2B83924041AC}" dt="2021-08-10T16:45:09.857" v="66"/>
        <pc:sldMkLst>
          <pc:docMk/>
          <pc:sldMk cId="1290514271" sldId="271"/>
        </pc:sldMkLst>
      </pc:sldChg>
      <pc:sldChg chg="modSp add replId">
        <pc:chgData name="sandipc" userId="S::sandipc@cse.iitkgp.ac.in::8690ef3f-1c17-4fc0-a782-3b172464b40e" providerId="AD" clId="Web-{85A2198E-F02D-B4AF-39EC-2B83924041AC}" dt="2021-08-10T19:43:39.602" v="1873" actId="20577"/>
        <pc:sldMkLst>
          <pc:docMk/>
          <pc:sldMk cId="2330080664" sldId="271"/>
        </pc:sldMkLst>
        <pc:spChg chg="mod">
          <ac:chgData name="sandipc" userId="S::sandipc@cse.iitkgp.ac.in::8690ef3f-1c17-4fc0-a782-3b172464b40e" providerId="AD" clId="Web-{85A2198E-F02D-B4AF-39EC-2B83924041AC}" dt="2021-08-10T19:43:39.602" v="1873" actId="20577"/>
          <ac:spMkLst>
            <pc:docMk/>
            <pc:sldMk cId="2330080664" sldId="271"/>
            <ac:spMk id="2" creationId="{667E3C73-DB58-4584-AE2F-B808C4ED3749}"/>
          </ac:spMkLst>
        </pc:spChg>
      </pc:sldChg>
      <pc:sldChg chg="addSp delSp modSp new">
        <pc:chgData name="sandipc" userId="S::sandipc@cse.iitkgp.ac.in::8690ef3f-1c17-4fc0-a782-3b172464b40e" providerId="AD" clId="Web-{85A2198E-F02D-B4AF-39EC-2B83924041AC}" dt="2021-08-10T19:47:27.405" v="1955" actId="20577"/>
        <pc:sldMkLst>
          <pc:docMk/>
          <pc:sldMk cId="2086507959" sldId="272"/>
        </pc:sldMkLst>
        <pc:spChg chg="del">
          <ac:chgData name="sandipc" userId="S::sandipc@cse.iitkgp.ac.in::8690ef3f-1c17-4fc0-a782-3b172464b40e" providerId="AD" clId="Web-{85A2198E-F02D-B4AF-39EC-2B83924041AC}" dt="2021-08-10T19:44:04.977" v="1889"/>
          <ac:spMkLst>
            <pc:docMk/>
            <pc:sldMk cId="2086507959" sldId="272"/>
            <ac:spMk id="2" creationId="{2E325521-E9C0-42E6-BBA6-612656D4C1E4}"/>
          </ac:spMkLst>
        </pc:spChg>
        <pc:spChg chg="mod">
          <ac:chgData name="sandipc" userId="S::sandipc@cse.iitkgp.ac.in::8690ef3f-1c17-4fc0-a782-3b172464b40e" providerId="AD" clId="Web-{85A2198E-F02D-B4AF-39EC-2B83924041AC}" dt="2021-08-10T19:44:03.274" v="1888" actId="20577"/>
          <ac:spMkLst>
            <pc:docMk/>
            <pc:sldMk cId="2086507959" sldId="272"/>
            <ac:spMk id="3" creationId="{2E3A7CA9-7999-4D35-B400-78B5D6D7DD6D}"/>
          </ac:spMkLst>
        </pc:spChg>
        <pc:spChg chg="add mod">
          <ac:chgData name="sandipc" userId="S::sandipc@cse.iitkgp.ac.in::8690ef3f-1c17-4fc0-a782-3b172464b40e" providerId="AD" clId="Web-{85A2198E-F02D-B4AF-39EC-2B83924041AC}" dt="2021-08-10T19:46:00.496" v="1919" actId="1076"/>
          <ac:spMkLst>
            <pc:docMk/>
            <pc:sldMk cId="2086507959" sldId="272"/>
            <ac:spMk id="7" creationId="{E2F97128-C852-4CC5-98EB-4A0C549FEBB1}"/>
          </ac:spMkLst>
        </pc:spChg>
        <pc:spChg chg="add mod">
          <ac:chgData name="sandipc" userId="S::sandipc@cse.iitkgp.ac.in::8690ef3f-1c17-4fc0-a782-3b172464b40e" providerId="AD" clId="Web-{85A2198E-F02D-B4AF-39EC-2B83924041AC}" dt="2021-08-10T19:47:10.389" v="1952" actId="20577"/>
          <ac:spMkLst>
            <pc:docMk/>
            <pc:sldMk cId="2086507959" sldId="272"/>
            <ac:spMk id="8" creationId="{A759A2FA-CFE9-4456-9783-36CA4679C90E}"/>
          </ac:spMkLst>
        </pc:spChg>
        <pc:spChg chg="add mod">
          <ac:chgData name="sandipc" userId="S::sandipc@cse.iitkgp.ac.in::8690ef3f-1c17-4fc0-a782-3b172464b40e" providerId="AD" clId="Web-{85A2198E-F02D-B4AF-39EC-2B83924041AC}" dt="2021-08-10T19:47:27.405" v="1955" actId="20577"/>
          <ac:spMkLst>
            <pc:docMk/>
            <pc:sldMk cId="2086507959" sldId="272"/>
            <ac:spMk id="9" creationId="{A78F4416-12C6-4371-9785-147295442177}"/>
          </ac:spMkLst>
        </pc:spChg>
        <pc:picChg chg="add mod">
          <ac:chgData name="sandipc" userId="S::sandipc@cse.iitkgp.ac.in::8690ef3f-1c17-4fc0-a782-3b172464b40e" providerId="AD" clId="Web-{85A2198E-F02D-B4AF-39EC-2B83924041AC}" dt="2021-08-10T19:44:35.588" v="1891" actId="1076"/>
          <ac:picMkLst>
            <pc:docMk/>
            <pc:sldMk cId="2086507959" sldId="272"/>
            <ac:picMk id="4" creationId="{D2207745-6883-436C-9FD0-6381D7BD47EF}"/>
          </ac:picMkLst>
        </pc:picChg>
        <pc:picChg chg="add mod">
          <ac:chgData name="sandipc" userId="S::sandipc@cse.iitkgp.ac.in::8690ef3f-1c17-4fc0-a782-3b172464b40e" providerId="AD" clId="Web-{85A2198E-F02D-B4AF-39EC-2B83924041AC}" dt="2021-08-10T19:45:13.917" v="1895" actId="1076"/>
          <ac:picMkLst>
            <pc:docMk/>
            <pc:sldMk cId="2086507959" sldId="272"/>
            <ac:picMk id="5" creationId="{40E4F3D2-E119-4675-84D9-74C9E505FB93}"/>
          </ac:picMkLst>
        </pc:picChg>
        <pc:picChg chg="add mod">
          <ac:chgData name="sandipc" userId="S::sandipc@cse.iitkgp.ac.in::8690ef3f-1c17-4fc0-a782-3b172464b40e" providerId="AD" clId="Web-{85A2198E-F02D-B4AF-39EC-2B83924041AC}" dt="2021-08-10T19:45:37.855" v="1898" actId="14100"/>
          <ac:picMkLst>
            <pc:docMk/>
            <pc:sldMk cId="2086507959" sldId="272"/>
            <ac:picMk id="6" creationId="{0A984ECC-967A-4F53-883D-52968FF9DEC3}"/>
          </ac:picMkLst>
        </pc:picChg>
      </pc:sldChg>
      <pc:sldChg chg="del">
        <pc:chgData name="sandipc" userId="S::sandipc@cse.iitkgp.ac.in::8690ef3f-1c17-4fc0-a782-3b172464b40e" providerId="AD" clId="Web-{85A2198E-F02D-B4AF-39EC-2B83924041AC}" dt="2021-08-10T16:45:09.857" v="65"/>
        <pc:sldMkLst>
          <pc:docMk/>
          <pc:sldMk cId="3882145979" sldId="272"/>
        </pc:sldMkLst>
      </pc:sldChg>
      <pc:sldChg chg="modSp new">
        <pc:chgData name="sandipc" userId="S::sandipc@cse.iitkgp.ac.in::8690ef3f-1c17-4fc0-a782-3b172464b40e" providerId="AD" clId="Web-{85A2198E-F02D-B4AF-39EC-2B83924041AC}" dt="2021-08-10T20:42:20.005" v="2502" actId="20577"/>
        <pc:sldMkLst>
          <pc:docMk/>
          <pc:sldMk cId="2445071105" sldId="273"/>
        </pc:sldMkLst>
        <pc:spChg chg="mod">
          <ac:chgData name="sandipc" userId="S::sandipc@cse.iitkgp.ac.in::8690ef3f-1c17-4fc0-a782-3b172464b40e" providerId="AD" clId="Web-{85A2198E-F02D-B4AF-39EC-2B83924041AC}" dt="2021-08-10T20:42:20.005" v="2502" actId="20577"/>
          <ac:spMkLst>
            <pc:docMk/>
            <pc:sldMk cId="2445071105" sldId="273"/>
            <ac:spMk id="2" creationId="{4317E96E-A6F8-4176-A094-DA766E082245}"/>
          </ac:spMkLst>
        </pc:spChg>
        <pc:spChg chg="mod">
          <ac:chgData name="sandipc" userId="S::sandipc@cse.iitkgp.ac.in::8690ef3f-1c17-4fc0-a782-3b172464b40e" providerId="AD" clId="Web-{85A2198E-F02D-B4AF-39EC-2B83924041AC}" dt="2021-08-10T19:47:54.374" v="1963" actId="20577"/>
          <ac:spMkLst>
            <pc:docMk/>
            <pc:sldMk cId="2445071105" sldId="273"/>
            <ac:spMk id="3" creationId="{8DE52C64-705D-436D-98F6-38DD1F3685C2}"/>
          </ac:spMkLst>
        </pc:spChg>
      </pc:sldChg>
      <pc:sldChg chg="addSp delSp modSp new mod setBg">
        <pc:chgData name="sandipc" userId="S::sandipc@cse.iitkgp.ac.in::8690ef3f-1c17-4fc0-a782-3b172464b40e" providerId="AD" clId="Web-{85A2198E-F02D-B4AF-39EC-2B83924041AC}" dt="2021-08-10T20:13:29.331" v="2254"/>
        <pc:sldMkLst>
          <pc:docMk/>
          <pc:sldMk cId="166548252" sldId="274"/>
        </pc:sldMkLst>
        <pc:spChg chg="del mod">
          <ac:chgData name="sandipc" userId="S::sandipc@cse.iitkgp.ac.in::8690ef3f-1c17-4fc0-a782-3b172464b40e" providerId="AD" clId="Web-{85A2198E-F02D-B4AF-39EC-2B83924041AC}" dt="2021-08-10T20:11:14.827" v="2249"/>
          <ac:spMkLst>
            <pc:docMk/>
            <pc:sldMk cId="166548252" sldId="274"/>
            <ac:spMk id="2" creationId="{63B06799-A4CA-4C93-A8CF-A00B42250C5F}"/>
          </ac:spMkLst>
        </pc:spChg>
        <pc:spChg chg="mod">
          <ac:chgData name="sandipc" userId="S::sandipc@cse.iitkgp.ac.in::8690ef3f-1c17-4fc0-a782-3b172464b40e" providerId="AD" clId="Web-{85A2198E-F02D-B4AF-39EC-2B83924041AC}" dt="2021-08-10T20:13:29.331" v="2254"/>
          <ac:spMkLst>
            <pc:docMk/>
            <pc:sldMk cId="166548252" sldId="274"/>
            <ac:spMk id="3" creationId="{D0FC3710-A491-4911-A916-B0475A5549CA}"/>
          </ac:spMkLst>
        </pc:spChg>
        <pc:spChg chg="add">
          <ac:chgData name="sandipc" userId="S::sandipc@cse.iitkgp.ac.in::8690ef3f-1c17-4fc0-a782-3b172464b40e" providerId="AD" clId="Web-{85A2198E-F02D-B4AF-39EC-2B83924041AC}" dt="2021-08-10T20:13:29.331" v="2254"/>
          <ac:spMkLst>
            <pc:docMk/>
            <pc:sldMk cId="166548252" sldId="274"/>
            <ac:spMk id="6" creationId="{A8384FB5-9ADC-4DDC-881B-597D56F5B15D}"/>
          </ac:spMkLst>
        </pc:spChg>
        <pc:spChg chg="add del">
          <ac:chgData name="sandipc" userId="S::sandipc@cse.iitkgp.ac.in::8690ef3f-1c17-4fc0-a782-3b172464b40e" providerId="AD" clId="Web-{85A2198E-F02D-B4AF-39EC-2B83924041AC}" dt="2021-08-10T20:13:29.315" v="2253"/>
          <ac:spMkLst>
            <pc:docMk/>
            <pc:sldMk cId="166548252" sldId="274"/>
            <ac:spMk id="9" creationId="{D4771268-CB57-404A-9271-370EB28F6090}"/>
          </ac:spMkLst>
        </pc:spChg>
        <pc:spChg chg="add">
          <ac:chgData name="sandipc" userId="S::sandipc@cse.iitkgp.ac.in::8690ef3f-1c17-4fc0-a782-3b172464b40e" providerId="AD" clId="Web-{85A2198E-F02D-B4AF-39EC-2B83924041AC}" dt="2021-08-10T20:13:29.331" v="2254"/>
          <ac:spMkLst>
            <pc:docMk/>
            <pc:sldMk cId="166548252" sldId="274"/>
            <ac:spMk id="11" creationId="{91E5A9A7-95C6-4F4F-B00E-C82E07FE62EF}"/>
          </ac:spMkLst>
        </pc:spChg>
        <pc:spChg chg="add">
          <ac:chgData name="sandipc" userId="S::sandipc@cse.iitkgp.ac.in::8690ef3f-1c17-4fc0-a782-3b172464b40e" providerId="AD" clId="Web-{85A2198E-F02D-B4AF-39EC-2B83924041AC}" dt="2021-08-10T20:13:29.331" v="2254"/>
          <ac:spMkLst>
            <pc:docMk/>
            <pc:sldMk cId="166548252" sldId="274"/>
            <ac:spMk id="13" creationId="{D07DD2DE-F619-49DD-B5E7-03A290FF4ED1}"/>
          </ac:spMkLst>
        </pc:spChg>
        <pc:spChg chg="add">
          <ac:chgData name="sandipc" userId="S::sandipc@cse.iitkgp.ac.in::8690ef3f-1c17-4fc0-a782-3b172464b40e" providerId="AD" clId="Web-{85A2198E-F02D-B4AF-39EC-2B83924041AC}" dt="2021-08-10T20:13:29.331" v="2254"/>
          <ac:spMkLst>
            <pc:docMk/>
            <pc:sldMk cId="166548252" sldId="274"/>
            <ac:spMk id="15" creationId="{85149191-5F60-4A28-AAFF-039F96B0F3EC}"/>
          </ac:spMkLst>
        </pc:spChg>
        <pc:spChg chg="add">
          <ac:chgData name="sandipc" userId="S::sandipc@cse.iitkgp.ac.in::8690ef3f-1c17-4fc0-a782-3b172464b40e" providerId="AD" clId="Web-{85A2198E-F02D-B4AF-39EC-2B83924041AC}" dt="2021-08-10T20:13:29.331" v="2254"/>
          <ac:spMkLst>
            <pc:docMk/>
            <pc:sldMk cId="166548252" sldId="274"/>
            <ac:spMk id="17" creationId="{F8260ED5-17F7-4158-B241-D51DD4CF1B7E}"/>
          </ac:spMkLst>
        </pc:spChg>
        <pc:picChg chg="add mod">
          <ac:chgData name="sandipc" userId="S::sandipc@cse.iitkgp.ac.in::8690ef3f-1c17-4fc0-a782-3b172464b40e" providerId="AD" clId="Web-{85A2198E-F02D-B4AF-39EC-2B83924041AC}" dt="2021-08-10T20:13:29.331" v="2254"/>
          <ac:picMkLst>
            <pc:docMk/>
            <pc:sldMk cId="166548252" sldId="274"/>
            <ac:picMk id="4" creationId="{C3EB7152-4944-4F67-9E64-E6F1FE2604EF}"/>
          </ac:picMkLst>
        </pc:picChg>
      </pc:sldChg>
      <pc:sldChg chg="add">
        <pc:chgData name="sandipc" userId="S::sandipc@cse.iitkgp.ac.in::8690ef3f-1c17-4fc0-a782-3b172464b40e" providerId="AD" clId="Web-{85A2198E-F02D-B4AF-39EC-2B83924041AC}" dt="2021-08-10T20:18:18.104" v="2281"/>
        <pc:sldMkLst>
          <pc:docMk/>
          <pc:sldMk cId="2439910847" sldId="275"/>
        </pc:sldMkLst>
      </pc:sldChg>
      <pc:sldChg chg="delSp modSp new del">
        <pc:chgData name="sandipc" userId="S::sandipc@cse.iitkgp.ac.in::8690ef3f-1c17-4fc0-a782-3b172464b40e" providerId="AD" clId="Web-{85A2198E-F02D-B4AF-39EC-2B83924041AC}" dt="2021-08-10T20:18:05.150" v="2280"/>
        <pc:sldMkLst>
          <pc:docMk/>
          <pc:sldMk cId="4143517550" sldId="275"/>
        </pc:sldMkLst>
        <pc:spChg chg="del">
          <ac:chgData name="sandipc" userId="S::sandipc@cse.iitkgp.ac.in::8690ef3f-1c17-4fc0-a782-3b172464b40e" providerId="AD" clId="Web-{85A2198E-F02D-B4AF-39EC-2B83924041AC}" dt="2021-08-10T20:14:42.176" v="2268"/>
          <ac:spMkLst>
            <pc:docMk/>
            <pc:sldMk cId="4143517550" sldId="275"/>
            <ac:spMk id="2" creationId="{D522B25F-DCB8-4D3D-80E3-09473903959C}"/>
          </ac:spMkLst>
        </pc:spChg>
        <pc:spChg chg="mod">
          <ac:chgData name="sandipc" userId="S::sandipc@cse.iitkgp.ac.in::8690ef3f-1c17-4fc0-a782-3b172464b40e" providerId="AD" clId="Web-{85A2198E-F02D-B4AF-39EC-2B83924041AC}" dt="2021-08-10T20:14:55.442" v="2279" actId="20577"/>
          <ac:spMkLst>
            <pc:docMk/>
            <pc:sldMk cId="4143517550" sldId="275"/>
            <ac:spMk id="3" creationId="{EF882D78-92B7-44DB-BB36-F29F65AA4457}"/>
          </ac:spMkLst>
        </pc:spChg>
      </pc:sldChg>
      <pc:sldChg chg="add">
        <pc:chgData name="sandipc" userId="S::sandipc@cse.iitkgp.ac.in::8690ef3f-1c17-4fc0-a782-3b172464b40e" providerId="AD" clId="Web-{85A2198E-F02D-B4AF-39EC-2B83924041AC}" dt="2021-08-10T20:18:18.197" v="2282"/>
        <pc:sldMkLst>
          <pc:docMk/>
          <pc:sldMk cId="3903236816" sldId="276"/>
        </pc:sldMkLst>
      </pc:sldChg>
      <pc:sldChg chg="del">
        <pc:chgData name="sandipc" userId="S::sandipc@cse.iitkgp.ac.in::8690ef3f-1c17-4fc0-a782-3b172464b40e" providerId="AD" clId="Web-{85A2198E-F02D-B4AF-39EC-2B83924041AC}" dt="2021-08-10T16:45:09.841" v="64"/>
        <pc:sldMkLst>
          <pc:docMk/>
          <pc:sldMk cId="2464556138" sldId="277"/>
        </pc:sldMkLst>
      </pc:sldChg>
      <pc:sldChg chg="add">
        <pc:chgData name="sandipc" userId="S::sandipc@cse.iitkgp.ac.in::8690ef3f-1c17-4fc0-a782-3b172464b40e" providerId="AD" clId="Web-{85A2198E-F02D-B4AF-39EC-2B83924041AC}" dt="2021-08-10T20:18:18.291" v="2283"/>
        <pc:sldMkLst>
          <pc:docMk/>
          <pc:sldMk cId="2700888522" sldId="277"/>
        </pc:sldMkLst>
      </pc:sldChg>
      <pc:sldChg chg="del">
        <pc:chgData name="sandipc" userId="S::sandipc@cse.iitkgp.ac.in::8690ef3f-1c17-4fc0-a782-3b172464b40e" providerId="AD" clId="Web-{85A2198E-F02D-B4AF-39EC-2B83924041AC}" dt="2021-08-10T16:45:09.841" v="63"/>
        <pc:sldMkLst>
          <pc:docMk/>
          <pc:sldMk cId="1144395079" sldId="278"/>
        </pc:sldMkLst>
      </pc:sldChg>
      <pc:sldChg chg="add">
        <pc:chgData name="sandipc" userId="S::sandipc@cse.iitkgp.ac.in::8690ef3f-1c17-4fc0-a782-3b172464b40e" providerId="AD" clId="Web-{85A2198E-F02D-B4AF-39EC-2B83924041AC}" dt="2021-08-10T20:18:18.369" v="2284"/>
        <pc:sldMkLst>
          <pc:docMk/>
          <pc:sldMk cId="2112411238" sldId="278"/>
        </pc:sldMkLst>
      </pc:sldChg>
      <pc:sldChg chg="add">
        <pc:chgData name="sandipc" userId="S::sandipc@cse.iitkgp.ac.in::8690ef3f-1c17-4fc0-a782-3b172464b40e" providerId="AD" clId="Web-{85A2198E-F02D-B4AF-39EC-2B83924041AC}" dt="2021-08-10T20:18:18.463" v="2285"/>
        <pc:sldMkLst>
          <pc:docMk/>
          <pc:sldMk cId="1861859055" sldId="279"/>
        </pc:sldMkLst>
      </pc:sldChg>
      <pc:sldChg chg="del">
        <pc:chgData name="sandipc" userId="S::sandipc@cse.iitkgp.ac.in::8690ef3f-1c17-4fc0-a782-3b172464b40e" providerId="AD" clId="Web-{85A2198E-F02D-B4AF-39EC-2B83924041AC}" dt="2021-08-10T16:45:09.841" v="62"/>
        <pc:sldMkLst>
          <pc:docMk/>
          <pc:sldMk cId="3841673852" sldId="279"/>
        </pc:sldMkLst>
      </pc:sldChg>
      <pc:sldChg chg="add">
        <pc:chgData name="sandipc" userId="S::sandipc@cse.iitkgp.ac.in::8690ef3f-1c17-4fc0-a782-3b172464b40e" providerId="AD" clId="Web-{85A2198E-F02D-B4AF-39EC-2B83924041AC}" dt="2021-08-10T20:18:18.525" v="2286"/>
        <pc:sldMkLst>
          <pc:docMk/>
          <pc:sldMk cId="1747245782" sldId="280"/>
        </pc:sldMkLst>
      </pc:sldChg>
      <pc:sldChg chg="del">
        <pc:chgData name="sandipc" userId="S::sandipc@cse.iitkgp.ac.in::8690ef3f-1c17-4fc0-a782-3b172464b40e" providerId="AD" clId="Web-{85A2198E-F02D-B4AF-39EC-2B83924041AC}" dt="2021-08-10T16:45:09.841" v="61"/>
        <pc:sldMkLst>
          <pc:docMk/>
          <pc:sldMk cId="3011453785" sldId="280"/>
        </pc:sldMkLst>
      </pc:sldChg>
      <pc:sldChg chg="del">
        <pc:chgData name="sandipc" userId="S::sandipc@cse.iitkgp.ac.in::8690ef3f-1c17-4fc0-a782-3b172464b40e" providerId="AD" clId="Web-{85A2198E-F02D-B4AF-39EC-2B83924041AC}" dt="2021-08-10T16:45:09.841" v="60"/>
        <pc:sldMkLst>
          <pc:docMk/>
          <pc:sldMk cId="258912546" sldId="281"/>
        </pc:sldMkLst>
      </pc:sldChg>
      <pc:sldChg chg="add">
        <pc:chgData name="sandipc" userId="S::sandipc@cse.iitkgp.ac.in::8690ef3f-1c17-4fc0-a782-3b172464b40e" providerId="AD" clId="Web-{85A2198E-F02D-B4AF-39EC-2B83924041AC}" dt="2021-08-10T20:18:18.604" v="2287"/>
        <pc:sldMkLst>
          <pc:docMk/>
          <pc:sldMk cId="3512651639" sldId="281"/>
        </pc:sldMkLst>
      </pc:sldChg>
      <pc:sldChg chg="del">
        <pc:chgData name="sandipc" userId="S::sandipc@cse.iitkgp.ac.in::8690ef3f-1c17-4fc0-a782-3b172464b40e" providerId="AD" clId="Web-{85A2198E-F02D-B4AF-39EC-2B83924041AC}" dt="2021-08-10T16:45:09.841" v="59"/>
        <pc:sldMkLst>
          <pc:docMk/>
          <pc:sldMk cId="238789084" sldId="282"/>
        </pc:sldMkLst>
      </pc:sldChg>
      <pc:sldChg chg="add">
        <pc:chgData name="sandipc" userId="S::sandipc@cse.iitkgp.ac.in::8690ef3f-1c17-4fc0-a782-3b172464b40e" providerId="AD" clId="Web-{85A2198E-F02D-B4AF-39EC-2B83924041AC}" dt="2021-08-10T20:18:18.666" v="2288"/>
        <pc:sldMkLst>
          <pc:docMk/>
          <pc:sldMk cId="3304783075" sldId="282"/>
        </pc:sldMkLst>
      </pc:sldChg>
      <pc:sldChg chg="add">
        <pc:chgData name="sandipc" userId="S::sandipc@cse.iitkgp.ac.in::8690ef3f-1c17-4fc0-a782-3b172464b40e" providerId="AD" clId="Web-{85A2198E-F02D-B4AF-39EC-2B83924041AC}" dt="2021-08-10T20:18:18.822" v="2289"/>
        <pc:sldMkLst>
          <pc:docMk/>
          <pc:sldMk cId="521223095" sldId="283"/>
        </pc:sldMkLst>
      </pc:sldChg>
      <pc:sldChg chg="del">
        <pc:chgData name="sandipc" userId="S::sandipc@cse.iitkgp.ac.in::8690ef3f-1c17-4fc0-a782-3b172464b40e" providerId="AD" clId="Web-{85A2198E-F02D-B4AF-39EC-2B83924041AC}" dt="2021-08-10T16:45:09.841" v="58"/>
        <pc:sldMkLst>
          <pc:docMk/>
          <pc:sldMk cId="3297298698" sldId="283"/>
        </pc:sldMkLst>
      </pc:sldChg>
      <pc:sldChg chg="add">
        <pc:chgData name="sandipc" userId="S::sandipc@cse.iitkgp.ac.in::8690ef3f-1c17-4fc0-a782-3b172464b40e" providerId="AD" clId="Web-{85A2198E-F02D-B4AF-39EC-2B83924041AC}" dt="2021-08-10T20:18:18.916" v="2290"/>
        <pc:sldMkLst>
          <pc:docMk/>
          <pc:sldMk cId="1103191056" sldId="284"/>
        </pc:sldMkLst>
      </pc:sldChg>
      <pc:sldChg chg="del">
        <pc:chgData name="sandipc" userId="S::sandipc@cse.iitkgp.ac.in::8690ef3f-1c17-4fc0-a782-3b172464b40e" providerId="AD" clId="Web-{85A2198E-F02D-B4AF-39EC-2B83924041AC}" dt="2021-08-10T16:45:09.841" v="57"/>
        <pc:sldMkLst>
          <pc:docMk/>
          <pc:sldMk cId="3957947497" sldId="284"/>
        </pc:sldMkLst>
      </pc:sldChg>
      <pc:sldChg chg="add">
        <pc:chgData name="sandipc" userId="S::sandipc@cse.iitkgp.ac.in::8690ef3f-1c17-4fc0-a782-3b172464b40e" providerId="AD" clId="Web-{85A2198E-F02D-B4AF-39EC-2B83924041AC}" dt="2021-08-10T20:18:19.010" v="2291"/>
        <pc:sldMkLst>
          <pc:docMk/>
          <pc:sldMk cId="1018566536" sldId="285"/>
        </pc:sldMkLst>
      </pc:sldChg>
      <pc:sldChg chg="del">
        <pc:chgData name="sandipc" userId="S::sandipc@cse.iitkgp.ac.in::8690ef3f-1c17-4fc0-a782-3b172464b40e" providerId="AD" clId="Web-{85A2198E-F02D-B4AF-39EC-2B83924041AC}" dt="2021-08-10T16:45:09.841" v="56"/>
        <pc:sldMkLst>
          <pc:docMk/>
          <pc:sldMk cId="1246340819" sldId="285"/>
        </pc:sldMkLst>
      </pc:sldChg>
      <pc:sldChg chg="del">
        <pc:chgData name="sandipc" userId="S::sandipc@cse.iitkgp.ac.in::8690ef3f-1c17-4fc0-a782-3b172464b40e" providerId="AD" clId="Web-{85A2198E-F02D-B4AF-39EC-2B83924041AC}" dt="2021-08-10T16:45:09.826" v="55"/>
        <pc:sldMkLst>
          <pc:docMk/>
          <pc:sldMk cId="1362720220" sldId="286"/>
        </pc:sldMkLst>
      </pc:sldChg>
      <pc:sldChg chg="add">
        <pc:chgData name="sandipc" userId="S::sandipc@cse.iitkgp.ac.in::8690ef3f-1c17-4fc0-a782-3b172464b40e" providerId="AD" clId="Web-{85A2198E-F02D-B4AF-39EC-2B83924041AC}" dt="2021-08-10T20:18:19.119" v="2292"/>
        <pc:sldMkLst>
          <pc:docMk/>
          <pc:sldMk cId="3203435672" sldId="286"/>
        </pc:sldMkLst>
      </pc:sldChg>
      <pc:sldChg chg="del">
        <pc:chgData name="sandipc" userId="S::sandipc@cse.iitkgp.ac.in::8690ef3f-1c17-4fc0-a782-3b172464b40e" providerId="AD" clId="Web-{85A2198E-F02D-B4AF-39EC-2B83924041AC}" dt="2021-08-10T16:45:09.826" v="54"/>
        <pc:sldMkLst>
          <pc:docMk/>
          <pc:sldMk cId="712530984" sldId="287"/>
        </pc:sldMkLst>
      </pc:sldChg>
      <pc:sldChg chg="add">
        <pc:chgData name="sandipc" userId="S::sandipc@cse.iitkgp.ac.in::8690ef3f-1c17-4fc0-a782-3b172464b40e" providerId="AD" clId="Web-{85A2198E-F02D-B4AF-39EC-2B83924041AC}" dt="2021-08-10T20:18:19.197" v="2293"/>
        <pc:sldMkLst>
          <pc:docMk/>
          <pc:sldMk cId="3974791779" sldId="287"/>
        </pc:sldMkLst>
      </pc:sldChg>
      <pc:sldChg chg="add">
        <pc:chgData name="sandipc" userId="S::sandipc@cse.iitkgp.ac.in::8690ef3f-1c17-4fc0-a782-3b172464b40e" providerId="AD" clId="Web-{85A2198E-F02D-B4AF-39EC-2B83924041AC}" dt="2021-08-10T20:18:19.291" v="2294"/>
        <pc:sldMkLst>
          <pc:docMk/>
          <pc:sldMk cId="2430380827" sldId="288"/>
        </pc:sldMkLst>
      </pc:sldChg>
      <pc:sldChg chg="del">
        <pc:chgData name="sandipc" userId="S::sandipc@cse.iitkgp.ac.in::8690ef3f-1c17-4fc0-a782-3b172464b40e" providerId="AD" clId="Web-{85A2198E-F02D-B4AF-39EC-2B83924041AC}" dt="2021-08-10T16:45:09.826" v="53"/>
        <pc:sldMkLst>
          <pc:docMk/>
          <pc:sldMk cId="2491372243" sldId="288"/>
        </pc:sldMkLst>
      </pc:sldChg>
      <pc:sldChg chg="del">
        <pc:chgData name="sandipc" userId="S::sandipc@cse.iitkgp.ac.in::8690ef3f-1c17-4fc0-a782-3b172464b40e" providerId="AD" clId="Web-{85A2198E-F02D-B4AF-39EC-2B83924041AC}" dt="2021-08-10T16:45:09.826" v="52"/>
        <pc:sldMkLst>
          <pc:docMk/>
          <pc:sldMk cId="1802202098" sldId="289"/>
        </pc:sldMkLst>
      </pc:sldChg>
      <pc:sldChg chg="add">
        <pc:chgData name="sandipc" userId="S::sandipc@cse.iitkgp.ac.in::8690ef3f-1c17-4fc0-a782-3b172464b40e" providerId="AD" clId="Web-{85A2198E-F02D-B4AF-39EC-2B83924041AC}" dt="2021-08-10T20:18:19.385" v="2295"/>
        <pc:sldMkLst>
          <pc:docMk/>
          <pc:sldMk cId="2065510395" sldId="289"/>
        </pc:sldMkLst>
      </pc:sldChg>
      <pc:sldChg chg="add">
        <pc:chgData name="sandipc" userId="S::sandipc@cse.iitkgp.ac.in::8690ef3f-1c17-4fc0-a782-3b172464b40e" providerId="AD" clId="Web-{85A2198E-F02D-B4AF-39EC-2B83924041AC}" dt="2021-08-10T20:18:19.463" v="2296"/>
        <pc:sldMkLst>
          <pc:docMk/>
          <pc:sldMk cId="869368811" sldId="290"/>
        </pc:sldMkLst>
      </pc:sldChg>
      <pc:sldChg chg="del">
        <pc:chgData name="sandipc" userId="S::sandipc@cse.iitkgp.ac.in::8690ef3f-1c17-4fc0-a782-3b172464b40e" providerId="AD" clId="Web-{85A2198E-F02D-B4AF-39EC-2B83924041AC}" dt="2021-08-10T16:45:09.826" v="51"/>
        <pc:sldMkLst>
          <pc:docMk/>
          <pc:sldMk cId="2182683191" sldId="290"/>
        </pc:sldMkLst>
      </pc:sldChg>
      <pc:sldChg chg="add">
        <pc:chgData name="sandipc" userId="S::sandipc@cse.iitkgp.ac.in::8690ef3f-1c17-4fc0-a782-3b172464b40e" providerId="AD" clId="Web-{85A2198E-F02D-B4AF-39EC-2B83924041AC}" dt="2021-08-10T20:18:19.541" v="2297"/>
        <pc:sldMkLst>
          <pc:docMk/>
          <pc:sldMk cId="467061018" sldId="291"/>
        </pc:sldMkLst>
      </pc:sldChg>
      <pc:sldChg chg="del">
        <pc:chgData name="sandipc" userId="S::sandipc@cse.iitkgp.ac.in::8690ef3f-1c17-4fc0-a782-3b172464b40e" providerId="AD" clId="Web-{85A2198E-F02D-B4AF-39EC-2B83924041AC}" dt="2021-08-10T16:45:09.826" v="50"/>
        <pc:sldMkLst>
          <pc:docMk/>
          <pc:sldMk cId="1552187505" sldId="291"/>
        </pc:sldMkLst>
      </pc:sldChg>
      <pc:sldChg chg="del">
        <pc:chgData name="sandipc" userId="S::sandipc@cse.iitkgp.ac.in::8690ef3f-1c17-4fc0-a782-3b172464b40e" providerId="AD" clId="Web-{85A2198E-F02D-B4AF-39EC-2B83924041AC}" dt="2021-08-10T16:45:09.826" v="49"/>
        <pc:sldMkLst>
          <pc:docMk/>
          <pc:sldMk cId="2594451147" sldId="292"/>
        </pc:sldMkLst>
      </pc:sldChg>
      <pc:sldChg chg="add">
        <pc:chgData name="sandipc" userId="S::sandipc@cse.iitkgp.ac.in::8690ef3f-1c17-4fc0-a782-3b172464b40e" providerId="AD" clId="Web-{85A2198E-F02D-B4AF-39EC-2B83924041AC}" dt="2021-08-10T20:18:19.635" v="2298"/>
        <pc:sldMkLst>
          <pc:docMk/>
          <pc:sldMk cId="3468606058" sldId="292"/>
        </pc:sldMkLst>
      </pc:sldChg>
      <pc:sldChg chg="add">
        <pc:chgData name="sandipc" userId="S::sandipc@cse.iitkgp.ac.in::8690ef3f-1c17-4fc0-a782-3b172464b40e" providerId="AD" clId="Web-{85A2198E-F02D-B4AF-39EC-2B83924041AC}" dt="2021-08-10T20:18:19.713" v="2299"/>
        <pc:sldMkLst>
          <pc:docMk/>
          <pc:sldMk cId="669444954" sldId="293"/>
        </pc:sldMkLst>
      </pc:sldChg>
      <pc:sldChg chg="del">
        <pc:chgData name="sandipc" userId="S::sandipc@cse.iitkgp.ac.in::8690ef3f-1c17-4fc0-a782-3b172464b40e" providerId="AD" clId="Web-{85A2198E-F02D-B4AF-39EC-2B83924041AC}" dt="2021-08-10T16:45:09.826" v="48"/>
        <pc:sldMkLst>
          <pc:docMk/>
          <pc:sldMk cId="3107123824" sldId="293"/>
        </pc:sldMkLst>
      </pc:sldChg>
      <pc:sldChg chg="add">
        <pc:chgData name="sandipc" userId="S::sandipc@cse.iitkgp.ac.in::8690ef3f-1c17-4fc0-a782-3b172464b40e" providerId="AD" clId="Web-{85A2198E-F02D-B4AF-39EC-2B83924041AC}" dt="2021-08-10T20:18:19.807" v="2300"/>
        <pc:sldMkLst>
          <pc:docMk/>
          <pc:sldMk cId="1110169782" sldId="294"/>
        </pc:sldMkLst>
      </pc:sldChg>
      <pc:sldChg chg="del">
        <pc:chgData name="sandipc" userId="S::sandipc@cse.iitkgp.ac.in::8690ef3f-1c17-4fc0-a782-3b172464b40e" providerId="AD" clId="Web-{85A2198E-F02D-B4AF-39EC-2B83924041AC}" dt="2021-08-10T16:45:09.826" v="47"/>
        <pc:sldMkLst>
          <pc:docMk/>
          <pc:sldMk cId="3909468004" sldId="294"/>
        </pc:sldMkLst>
      </pc:sldChg>
      <pc:sldChg chg="add">
        <pc:chgData name="sandipc" userId="S::sandipc@cse.iitkgp.ac.in::8690ef3f-1c17-4fc0-a782-3b172464b40e" providerId="AD" clId="Web-{85A2198E-F02D-B4AF-39EC-2B83924041AC}" dt="2021-08-10T20:18:19.885" v="2301"/>
        <pc:sldMkLst>
          <pc:docMk/>
          <pc:sldMk cId="579825419" sldId="295"/>
        </pc:sldMkLst>
      </pc:sldChg>
      <pc:sldChg chg="del">
        <pc:chgData name="sandipc" userId="S::sandipc@cse.iitkgp.ac.in::8690ef3f-1c17-4fc0-a782-3b172464b40e" providerId="AD" clId="Web-{85A2198E-F02D-B4AF-39EC-2B83924041AC}" dt="2021-08-10T16:45:09.826" v="46"/>
        <pc:sldMkLst>
          <pc:docMk/>
          <pc:sldMk cId="1731406858" sldId="295"/>
        </pc:sldMkLst>
      </pc:sldChg>
      <pc:sldChg chg="add">
        <pc:chgData name="sandipc" userId="S::sandipc@cse.iitkgp.ac.in::8690ef3f-1c17-4fc0-a782-3b172464b40e" providerId="AD" clId="Web-{85A2198E-F02D-B4AF-39EC-2B83924041AC}" dt="2021-08-10T20:18:19.979" v="2302"/>
        <pc:sldMkLst>
          <pc:docMk/>
          <pc:sldMk cId="238729477" sldId="296"/>
        </pc:sldMkLst>
      </pc:sldChg>
      <pc:sldChg chg="del">
        <pc:chgData name="sandipc" userId="S::sandipc@cse.iitkgp.ac.in::8690ef3f-1c17-4fc0-a782-3b172464b40e" providerId="AD" clId="Web-{85A2198E-F02D-B4AF-39EC-2B83924041AC}" dt="2021-08-10T16:45:09.826" v="45"/>
        <pc:sldMkLst>
          <pc:docMk/>
          <pc:sldMk cId="1572334586" sldId="296"/>
        </pc:sldMkLst>
      </pc:sldChg>
      <pc:sldChg chg="modSp add">
        <pc:chgData name="sandipc" userId="S::sandipc@cse.iitkgp.ac.in::8690ef3f-1c17-4fc0-a782-3b172464b40e" providerId="AD" clId="Web-{85A2198E-F02D-B4AF-39EC-2B83924041AC}" dt="2021-08-10T20:19:45.387" v="2326" actId="20577"/>
        <pc:sldMkLst>
          <pc:docMk/>
          <pc:sldMk cId="1466567802" sldId="297"/>
        </pc:sldMkLst>
        <pc:spChg chg="mod">
          <ac:chgData name="sandipc" userId="S::sandipc@cse.iitkgp.ac.in::8690ef3f-1c17-4fc0-a782-3b172464b40e" providerId="AD" clId="Web-{85A2198E-F02D-B4AF-39EC-2B83924041AC}" dt="2021-08-10T20:19:45.387" v="2326" actId="20577"/>
          <ac:spMkLst>
            <pc:docMk/>
            <pc:sldMk cId="1466567802" sldId="297"/>
            <ac:spMk id="2" creationId="{BEF7A049-3CA8-4EE5-B72E-09ED2D0FBA4E}"/>
          </ac:spMkLst>
        </pc:spChg>
      </pc:sldChg>
      <pc:sldChg chg="del">
        <pc:chgData name="sandipc" userId="S::sandipc@cse.iitkgp.ac.in::8690ef3f-1c17-4fc0-a782-3b172464b40e" providerId="AD" clId="Web-{85A2198E-F02D-B4AF-39EC-2B83924041AC}" dt="2021-08-10T16:45:09.826" v="44"/>
        <pc:sldMkLst>
          <pc:docMk/>
          <pc:sldMk cId="3549337286" sldId="297"/>
        </pc:sldMkLst>
      </pc:sldChg>
      <pc:sldChg chg="del">
        <pc:chgData name="sandipc" userId="S::sandipc@cse.iitkgp.ac.in::8690ef3f-1c17-4fc0-a782-3b172464b40e" providerId="AD" clId="Web-{85A2198E-F02D-B4AF-39EC-2B83924041AC}" dt="2021-08-10T16:45:09.826" v="43"/>
        <pc:sldMkLst>
          <pc:docMk/>
          <pc:sldMk cId="460442554" sldId="298"/>
        </pc:sldMkLst>
      </pc:sldChg>
      <pc:sldChg chg="add">
        <pc:chgData name="sandipc" userId="S::sandipc@cse.iitkgp.ac.in::8690ef3f-1c17-4fc0-a782-3b172464b40e" providerId="AD" clId="Web-{85A2198E-F02D-B4AF-39EC-2B83924041AC}" dt="2021-08-10T20:18:20.135" v="2304"/>
        <pc:sldMkLst>
          <pc:docMk/>
          <pc:sldMk cId="1082453237" sldId="298"/>
        </pc:sldMkLst>
      </pc:sldChg>
      <pc:sldChg chg="del">
        <pc:chgData name="sandipc" userId="S::sandipc@cse.iitkgp.ac.in::8690ef3f-1c17-4fc0-a782-3b172464b40e" providerId="AD" clId="Web-{85A2198E-F02D-B4AF-39EC-2B83924041AC}" dt="2021-08-10T16:45:09.826" v="42"/>
        <pc:sldMkLst>
          <pc:docMk/>
          <pc:sldMk cId="120641989" sldId="299"/>
        </pc:sldMkLst>
      </pc:sldChg>
      <pc:sldChg chg="add">
        <pc:chgData name="sandipc" userId="S::sandipc@cse.iitkgp.ac.in::8690ef3f-1c17-4fc0-a782-3b172464b40e" providerId="AD" clId="Web-{85A2198E-F02D-B4AF-39EC-2B83924041AC}" dt="2021-08-10T20:18:20.197" v="2305"/>
        <pc:sldMkLst>
          <pc:docMk/>
          <pc:sldMk cId="2611033477" sldId="299"/>
        </pc:sldMkLst>
      </pc:sldChg>
      <pc:sldChg chg="del">
        <pc:chgData name="sandipc" userId="S::sandipc@cse.iitkgp.ac.in::8690ef3f-1c17-4fc0-a782-3b172464b40e" providerId="AD" clId="Web-{85A2198E-F02D-B4AF-39EC-2B83924041AC}" dt="2021-08-10T16:45:09.810" v="41"/>
        <pc:sldMkLst>
          <pc:docMk/>
          <pc:sldMk cId="848035497" sldId="300"/>
        </pc:sldMkLst>
      </pc:sldChg>
      <pc:sldChg chg="add">
        <pc:chgData name="sandipc" userId="S::sandipc@cse.iitkgp.ac.in::8690ef3f-1c17-4fc0-a782-3b172464b40e" providerId="AD" clId="Web-{85A2198E-F02D-B4AF-39EC-2B83924041AC}" dt="2021-08-10T20:18:20.291" v="2306"/>
        <pc:sldMkLst>
          <pc:docMk/>
          <pc:sldMk cId="1221270734" sldId="300"/>
        </pc:sldMkLst>
      </pc:sldChg>
      <pc:sldChg chg="add">
        <pc:chgData name="sandipc" userId="S::sandipc@cse.iitkgp.ac.in::8690ef3f-1c17-4fc0-a782-3b172464b40e" providerId="AD" clId="Web-{85A2198E-F02D-B4AF-39EC-2B83924041AC}" dt="2021-08-10T20:18:20.369" v="2307"/>
        <pc:sldMkLst>
          <pc:docMk/>
          <pc:sldMk cId="1316703831" sldId="301"/>
        </pc:sldMkLst>
      </pc:sldChg>
      <pc:sldChg chg="del">
        <pc:chgData name="sandipc" userId="S::sandipc@cse.iitkgp.ac.in::8690ef3f-1c17-4fc0-a782-3b172464b40e" providerId="AD" clId="Web-{85A2198E-F02D-B4AF-39EC-2B83924041AC}" dt="2021-08-10T16:45:09.810" v="40"/>
        <pc:sldMkLst>
          <pc:docMk/>
          <pc:sldMk cId="2961401142" sldId="301"/>
        </pc:sldMkLst>
      </pc:sldChg>
      <pc:sldChg chg="add">
        <pc:chgData name="sandipc" userId="S::sandipc@cse.iitkgp.ac.in::8690ef3f-1c17-4fc0-a782-3b172464b40e" providerId="AD" clId="Web-{85A2198E-F02D-B4AF-39EC-2B83924041AC}" dt="2021-08-10T20:18:20.432" v="2308"/>
        <pc:sldMkLst>
          <pc:docMk/>
          <pc:sldMk cId="1553459473" sldId="302"/>
        </pc:sldMkLst>
      </pc:sldChg>
      <pc:sldChg chg="del">
        <pc:chgData name="sandipc" userId="S::sandipc@cse.iitkgp.ac.in::8690ef3f-1c17-4fc0-a782-3b172464b40e" providerId="AD" clId="Web-{85A2198E-F02D-B4AF-39EC-2B83924041AC}" dt="2021-08-10T16:45:09.810" v="39"/>
        <pc:sldMkLst>
          <pc:docMk/>
          <pc:sldMk cId="3530341231" sldId="302"/>
        </pc:sldMkLst>
      </pc:sldChg>
      <pc:sldChg chg="del">
        <pc:chgData name="sandipc" userId="S::sandipc@cse.iitkgp.ac.in::8690ef3f-1c17-4fc0-a782-3b172464b40e" providerId="AD" clId="Web-{85A2198E-F02D-B4AF-39EC-2B83924041AC}" dt="2021-08-10T16:45:09.810" v="38"/>
        <pc:sldMkLst>
          <pc:docMk/>
          <pc:sldMk cId="2972189571" sldId="303"/>
        </pc:sldMkLst>
      </pc:sldChg>
      <pc:sldChg chg="add">
        <pc:chgData name="sandipc" userId="S::sandipc@cse.iitkgp.ac.in::8690ef3f-1c17-4fc0-a782-3b172464b40e" providerId="AD" clId="Web-{85A2198E-F02D-B4AF-39EC-2B83924041AC}" dt="2021-08-10T20:18:20.510" v="2309"/>
        <pc:sldMkLst>
          <pc:docMk/>
          <pc:sldMk cId="3811108482" sldId="303"/>
        </pc:sldMkLst>
      </pc:sldChg>
      <pc:sldChg chg="add">
        <pc:chgData name="sandipc" userId="S::sandipc@cse.iitkgp.ac.in::8690ef3f-1c17-4fc0-a782-3b172464b40e" providerId="AD" clId="Web-{85A2198E-F02D-B4AF-39EC-2B83924041AC}" dt="2021-08-10T20:18:20.588" v="2310"/>
        <pc:sldMkLst>
          <pc:docMk/>
          <pc:sldMk cId="1720585117" sldId="304"/>
        </pc:sldMkLst>
      </pc:sldChg>
      <pc:sldChg chg="del">
        <pc:chgData name="sandipc" userId="S::sandipc@cse.iitkgp.ac.in::8690ef3f-1c17-4fc0-a782-3b172464b40e" providerId="AD" clId="Web-{85A2198E-F02D-B4AF-39EC-2B83924041AC}" dt="2021-08-10T16:45:09.810" v="37"/>
        <pc:sldMkLst>
          <pc:docMk/>
          <pc:sldMk cId="1906130098" sldId="304"/>
        </pc:sldMkLst>
      </pc:sldChg>
      <pc:sldChg chg="del">
        <pc:chgData name="sandipc" userId="S::sandipc@cse.iitkgp.ac.in::8690ef3f-1c17-4fc0-a782-3b172464b40e" providerId="AD" clId="Web-{85A2198E-F02D-B4AF-39EC-2B83924041AC}" dt="2021-08-10T16:45:09.810" v="36"/>
        <pc:sldMkLst>
          <pc:docMk/>
          <pc:sldMk cId="3616388550" sldId="305"/>
        </pc:sldMkLst>
      </pc:sldChg>
      <pc:sldChg chg="add">
        <pc:chgData name="sandipc" userId="S::sandipc@cse.iitkgp.ac.in::8690ef3f-1c17-4fc0-a782-3b172464b40e" providerId="AD" clId="Web-{85A2198E-F02D-B4AF-39EC-2B83924041AC}" dt="2021-08-10T20:18:20.650" v="2311"/>
        <pc:sldMkLst>
          <pc:docMk/>
          <pc:sldMk cId="4192472639" sldId="305"/>
        </pc:sldMkLst>
      </pc:sldChg>
      <pc:sldChg chg="add">
        <pc:chgData name="sandipc" userId="S::sandipc@cse.iitkgp.ac.in::8690ef3f-1c17-4fc0-a782-3b172464b40e" providerId="AD" clId="Web-{85A2198E-F02D-B4AF-39EC-2B83924041AC}" dt="2021-08-10T20:18:20.697" v="2312"/>
        <pc:sldMkLst>
          <pc:docMk/>
          <pc:sldMk cId="1345696236" sldId="306"/>
        </pc:sldMkLst>
      </pc:sldChg>
      <pc:sldChg chg="del">
        <pc:chgData name="sandipc" userId="S::sandipc@cse.iitkgp.ac.in::8690ef3f-1c17-4fc0-a782-3b172464b40e" providerId="AD" clId="Web-{85A2198E-F02D-B4AF-39EC-2B83924041AC}" dt="2021-08-10T16:45:09.810" v="35"/>
        <pc:sldMkLst>
          <pc:docMk/>
          <pc:sldMk cId="2249872643" sldId="306"/>
        </pc:sldMkLst>
      </pc:sldChg>
      <pc:sldChg chg="del">
        <pc:chgData name="sandipc" userId="S::sandipc@cse.iitkgp.ac.in::8690ef3f-1c17-4fc0-a782-3b172464b40e" providerId="AD" clId="Web-{85A2198E-F02D-B4AF-39EC-2B83924041AC}" dt="2021-08-10T16:45:09.810" v="34"/>
        <pc:sldMkLst>
          <pc:docMk/>
          <pc:sldMk cId="2660189224" sldId="307"/>
        </pc:sldMkLst>
      </pc:sldChg>
      <pc:sldChg chg="add">
        <pc:chgData name="sandipc" userId="S::sandipc@cse.iitkgp.ac.in::8690ef3f-1c17-4fc0-a782-3b172464b40e" providerId="AD" clId="Web-{85A2198E-F02D-B4AF-39EC-2B83924041AC}" dt="2021-08-10T20:18:20.807" v="2313"/>
        <pc:sldMkLst>
          <pc:docMk/>
          <pc:sldMk cId="3976494403" sldId="307"/>
        </pc:sldMkLst>
      </pc:sldChg>
      <pc:sldChg chg="del">
        <pc:chgData name="sandipc" userId="S::sandipc@cse.iitkgp.ac.in::8690ef3f-1c17-4fc0-a782-3b172464b40e" providerId="AD" clId="Web-{85A2198E-F02D-B4AF-39EC-2B83924041AC}" dt="2021-08-10T16:45:09.810" v="33"/>
        <pc:sldMkLst>
          <pc:docMk/>
          <pc:sldMk cId="2503343063" sldId="308"/>
        </pc:sldMkLst>
      </pc:sldChg>
      <pc:sldChg chg="add">
        <pc:chgData name="sandipc" userId="S::sandipc@cse.iitkgp.ac.in::8690ef3f-1c17-4fc0-a782-3b172464b40e" providerId="AD" clId="Web-{85A2198E-F02D-B4AF-39EC-2B83924041AC}" dt="2021-08-10T20:18:20.885" v="2314"/>
        <pc:sldMkLst>
          <pc:docMk/>
          <pc:sldMk cId="2601306054" sldId="308"/>
        </pc:sldMkLst>
      </pc:sldChg>
      <pc:sldChg chg="add">
        <pc:chgData name="sandipc" userId="S::sandipc@cse.iitkgp.ac.in::8690ef3f-1c17-4fc0-a782-3b172464b40e" providerId="AD" clId="Web-{85A2198E-F02D-B4AF-39EC-2B83924041AC}" dt="2021-08-10T20:18:20.932" v="2315"/>
        <pc:sldMkLst>
          <pc:docMk/>
          <pc:sldMk cId="2815069985" sldId="309"/>
        </pc:sldMkLst>
      </pc:sldChg>
      <pc:sldChg chg="del">
        <pc:chgData name="sandipc" userId="S::sandipc@cse.iitkgp.ac.in::8690ef3f-1c17-4fc0-a782-3b172464b40e" providerId="AD" clId="Web-{85A2198E-F02D-B4AF-39EC-2B83924041AC}" dt="2021-08-10T16:45:09.810" v="32"/>
        <pc:sldMkLst>
          <pc:docMk/>
          <pc:sldMk cId="3041042559" sldId="309"/>
        </pc:sldMkLst>
      </pc:sldChg>
      <pc:sldChg chg="del">
        <pc:chgData name="sandipc" userId="S::sandipc@cse.iitkgp.ac.in::8690ef3f-1c17-4fc0-a782-3b172464b40e" providerId="AD" clId="Web-{85A2198E-F02D-B4AF-39EC-2B83924041AC}" dt="2021-08-10T16:45:09.810" v="28"/>
        <pc:sldMkLst>
          <pc:docMk/>
          <pc:sldMk cId="2769259489" sldId="310"/>
        </pc:sldMkLst>
      </pc:sldChg>
      <pc:sldChg chg="add">
        <pc:chgData name="sandipc" userId="S::sandipc@cse.iitkgp.ac.in::8690ef3f-1c17-4fc0-a782-3b172464b40e" providerId="AD" clId="Web-{85A2198E-F02D-B4AF-39EC-2B83924041AC}" dt="2021-08-10T20:18:20.979" v="2316"/>
        <pc:sldMkLst>
          <pc:docMk/>
          <pc:sldMk cId="3601235382" sldId="310"/>
        </pc:sldMkLst>
      </pc:sldChg>
      <pc:sldChg chg="add">
        <pc:chgData name="sandipc" userId="S::sandipc@cse.iitkgp.ac.in::8690ef3f-1c17-4fc0-a782-3b172464b40e" providerId="AD" clId="Web-{85A2198E-F02D-B4AF-39EC-2B83924041AC}" dt="2021-08-10T20:18:21.057" v="2317"/>
        <pc:sldMkLst>
          <pc:docMk/>
          <pc:sldMk cId="768677686" sldId="311"/>
        </pc:sldMkLst>
      </pc:sldChg>
      <pc:sldChg chg="del">
        <pc:chgData name="sandipc" userId="S::sandipc@cse.iitkgp.ac.in::8690ef3f-1c17-4fc0-a782-3b172464b40e" providerId="AD" clId="Web-{85A2198E-F02D-B4AF-39EC-2B83924041AC}" dt="2021-08-10T16:45:09.810" v="27"/>
        <pc:sldMkLst>
          <pc:docMk/>
          <pc:sldMk cId="2463700130" sldId="311"/>
        </pc:sldMkLst>
      </pc:sldChg>
      <pc:sldChg chg="del">
        <pc:chgData name="sandipc" userId="S::sandipc@cse.iitkgp.ac.in::8690ef3f-1c17-4fc0-a782-3b172464b40e" providerId="AD" clId="Web-{85A2198E-F02D-B4AF-39EC-2B83924041AC}" dt="2021-08-10T16:45:09.810" v="26"/>
        <pc:sldMkLst>
          <pc:docMk/>
          <pc:sldMk cId="1765894402" sldId="312"/>
        </pc:sldMkLst>
      </pc:sldChg>
      <pc:sldChg chg="add">
        <pc:chgData name="sandipc" userId="S::sandipc@cse.iitkgp.ac.in::8690ef3f-1c17-4fc0-a782-3b172464b40e" providerId="AD" clId="Web-{85A2198E-F02D-B4AF-39EC-2B83924041AC}" dt="2021-08-10T20:18:21.135" v="2318"/>
        <pc:sldMkLst>
          <pc:docMk/>
          <pc:sldMk cId="3107082317" sldId="312"/>
        </pc:sldMkLst>
      </pc:sldChg>
      <pc:sldChg chg="add">
        <pc:chgData name="sandipc" userId="S::sandipc@cse.iitkgp.ac.in::8690ef3f-1c17-4fc0-a782-3b172464b40e" providerId="AD" clId="Web-{85A2198E-F02D-B4AF-39EC-2B83924041AC}" dt="2021-08-10T20:18:21.197" v="2319"/>
        <pc:sldMkLst>
          <pc:docMk/>
          <pc:sldMk cId="3312919777" sldId="313"/>
        </pc:sldMkLst>
      </pc:sldChg>
      <pc:sldChg chg="del">
        <pc:chgData name="sandipc" userId="S::sandipc@cse.iitkgp.ac.in::8690ef3f-1c17-4fc0-a782-3b172464b40e" providerId="AD" clId="Web-{85A2198E-F02D-B4AF-39EC-2B83924041AC}" dt="2021-08-10T16:45:09.810" v="25"/>
        <pc:sldMkLst>
          <pc:docMk/>
          <pc:sldMk cId="4094526196" sldId="313"/>
        </pc:sldMkLst>
      </pc:sldChg>
      <pc:sldChg chg="del">
        <pc:chgData name="sandipc" userId="S::sandipc@cse.iitkgp.ac.in::8690ef3f-1c17-4fc0-a782-3b172464b40e" providerId="AD" clId="Web-{85A2198E-F02D-B4AF-39EC-2B83924041AC}" dt="2021-08-10T16:45:09.810" v="24"/>
        <pc:sldMkLst>
          <pc:docMk/>
          <pc:sldMk cId="1473689374" sldId="314"/>
        </pc:sldMkLst>
      </pc:sldChg>
      <pc:sldChg chg="add">
        <pc:chgData name="sandipc" userId="S::sandipc@cse.iitkgp.ac.in::8690ef3f-1c17-4fc0-a782-3b172464b40e" providerId="AD" clId="Web-{85A2198E-F02D-B4AF-39EC-2B83924041AC}" dt="2021-08-10T20:18:21.244" v="2320"/>
        <pc:sldMkLst>
          <pc:docMk/>
          <pc:sldMk cId="4235732356" sldId="314"/>
        </pc:sldMkLst>
      </pc:sldChg>
      <pc:sldChg chg="add">
        <pc:chgData name="sandipc" userId="S::sandipc@cse.iitkgp.ac.in::8690ef3f-1c17-4fc0-a782-3b172464b40e" providerId="AD" clId="Web-{85A2198E-F02D-B4AF-39EC-2B83924041AC}" dt="2021-08-10T20:18:21.291" v="2321"/>
        <pc:sldMkLst>
          <pc:docMk/>
          <pc:sldMk cId="227806003" sldId="315"/>
        </pc:sldMkLst>
      </pc:sldChg>
      <pc:sldChg chg="del">
        <pc:chgData name="sandipc" userId="S::sandipc@cse.iitkgp.ac.in::8690ef3f-1c17-4fc0-a782-3b172464b40e" providerId="AD" clId="Web-{85A2198E-F02D-B4AF-39EC-2B83924041AC}" dt="2021-08-10T16:45:09.810" v="23"/>
        <pc:sldMkLst>
          <pc:docMk/>
          <pc:sldMk cId="1857238784" sldId="315"/>
        </pc:sldMkLst>
      </pc:sldChg>
      <pc:sldChg chg="del">
        <pc:chgData name="sandipc" userId="S::sandipc@cse.iitkgp.ac.in::8690ef3f-1c17-4fc0-a782-3b172464b40e" providerId="AD" clId="Web-{85A2198E-F02D-B4AF-39EC-2B83924041AC}" dt="2021-08-10T16:45:09.810" v="31"/>
        <pc:sldMkLst>
          <pc:docMk/>
          <pc:sldMk cId="678071083" sldId="316"/>
        </pc:sldMkLst>
      </pc:sldChg>
      <pc:sldChg chg="add">
        <pc:chgData name="sandipc" userId="S::sandipc@cse.iitkgp.ac.in::8690ef3f-1c17-4fc0-a782-3b172464b40e" providerId="AD" clId="Web-{85A2198E-F02D-B4AF-39EC-2B83924041AC}" dt="2021-08-10T20:18:21.322" v="2322"/>
        <pc:sldMkLst>
          <pc:docMk/>
          <pc:sldMk cId="2927092023" sldId="316"/>
        </pc:sldMkLst>
      </pc:sldChg>
      <pc:sldChg chg="del">
        <pc:chgData name="sandipc" userId="S::sandipc@cse.iitkgp.ac.in::8690ef3f-1c17-4fc0-a782-3b172464b40e" providerId="AD" clId="Web-{85A2198E-F02D-B4AF-39EC-2B83924041AC}" dt="2021-08-10T16:45:09.810" v="30"/>
        <pc:sldMkLst>
          <pc:docMk/>
          <pc:sldMk cId="273653311" sldId="317"/>
        </pc:sldMkLst>
      </pc:sldChg>
      <pc:sldChg chg="add">
        <pc:chgData name="sandipc" userId="S::sandipc@cse.iitkgp.ac.in::8690ef3f-1c17-4fc0-a782-3b172464b40e" providerId="AD" clId="Web-{85A2198E-F02D-B4AF-39EC-2B83924041AC}" dt="2021-08-10T20:18:21.401" v="2323"/>
        <pc:sldMkLst>
          <pc:docMk/>
          <pc:sldMk cId="1043000627" sldId="317"/>
        </pc:sldMkLst>
      </pc:sldChg>
      <pc:sldChg chg="addSp modSp new mod setBg">
        <pc:chgData name="sandipc" userId="S::sandipc@cse.iitkgp.ac.in::8690ef3f-1c17-4fc0-a782-3b172464b40e" providerId="AD" clId="Web-{85A2198E-F02D-B4AF-39EC-2B83924041AC}" dt="2021-08-10T20:26:01.431" v="2398" actId="14100"/>
        <pc:sldMkLst>
          <pc:docMk/>
          <pc:sldMk cId="1203335199" sldId="318"/>
        </pc:sldMkLst>
        <pc:spChg chg="mod ord">
          <ac:chgData name="sandipc" userId="S::sandipc@cse.iitkgp.ac.in::8690ef3f-1c17-4fc0-a782-3b172464b40e" providerId="AD" clId="Web-{85A2198E-F02D-B4AF-39EC-2B83924041AC}" dt="2021-08-10T20:25:40.555" v="2395"/>
          <ac:spMkLst>
            <pc:docMk/>
            <pc:sldMk cId="1203335199" sldId="318"/>
            <ac:spMk id="2" creationId="{5B6E672F-0F88-44E1-92F0-F97D2D308347}"/>
          </ac:spMkLst>
        </pc:spChg>
        <pc:spChg chg="mod">
          <ac:chgData name="sandipc" userId="S::sandipc@cse.iitkgp.ac.in::8690ef3f-1c17-4fc0-a782-3b172464b40e" providerId="AD" clId="Web-{85A2198E-F02D-B4AF-39EC-2B83924041AC}" dt="2021-08-10T20:25:04.742" v="2377"/>
          <ac:spMkLst>
            <pc:docMk/>
            <pc:sldMk cId="1203335199" sldId="318"/>
            <ac:spMk id="3" creationId="{ECA05C68-AA57-466F-8D89-8E33F6DB6358}"/>
          </ac:spMkLst>
        </pc:spChg>
        <pc:spChg chg="add">
          <ac:chgData name="sandipc" userId="S::sandipc@cse.iitkgp.ac.in::8690ef3f-1c17-4fc0-a782-3b172464b40e" providerId="AD" clId="Web-{85A2198E-F02D-B4AF-39EC-2B83924041AC}" dt="2021-08-10T20:25:04.742" v="2377"/>
          <ac:spMkLst>
            <pc:docMk/>
            <pc:sldMk cId="1203335199" sldId="318"/>
            <ac:spMk id="9" creationId="{23D09407-53BC-485E-B4CE-BC5E4FC4B25B}"/>
          </ac:spMkLst>
        </pc:spChg>
        <pc:spChg chg="add">
          <ac:chgData name="sandipc" userId="S::sandipc@cse.iitkgp.ac.in::8690ef3f-1c17-4fc0-a782-3b172464b40e" providerId="AD" clId="Web-{85A2198E-F02D-B4AF-39EC-2B83924041AC}" dt="2021-08-10T20:25:04.742" v="2377"/>
          <ac:spMkLst>
            <pc:docMk/>
            <pc:sldMk cId="1203335199" sldId="318"/>
            <ac:spMk id="11" creationId="{921DB988-49FC-4608-B0A2-E2F3A4019041}"/>
          </ac:spMkLst>
        </pc:spChg>
        <pc:grpChg chg="add">
          <ac:chgData name="sandipc" userId="S::sandipc@cse.iitkgp.ac.in::8690ef3f-1c17-4fc0-a782-3b172464b40e" providerId="AD" clId="Web-{85A2198E-F02D-B4AF-39EC-2B83924041AC}" dt="2021-08-10T20:25:04.742" v="2377"/>
          <ac:grpSpMkLst>
            <pc:docMk/>
            <pc:sldMk cId="1203335199" sldId="318"/>
            <ac:grpSpMk id="13" creationId="{E9B930FD-8671-4C4C-ADCF-73AC1D0CD417}"/>
          </ac:grpSpMkLst>
        </pc:grpChg>
        <pc:grpChg chg="add">
          <ac:chgData name="sandipc" userId="S::sandipc@cse.iitkgp.ac.in::8690ef3f-1c17-4fc0-a782-3b172464b40e" providerId="AD" clId="Web-{85A2198E-F02D-B4AF-39EC-2B83924041AC}" dt="2021-08-10T20:25:04.742" v="2377"/>
          <ac:grpSpMkLst>
            <pc:docMk/>
            <pc:sldMk cId="1203335199" sldId="318"/>
            <ac:grpSpMk id="19" creationId="{383C2651-AE0C-4AE4-8725-E2F9414FE219}"/>
          </ac:grpSpMkLst>
        </pc:grpChg>
        <pc:picChg chg="add mod">
          <ac:chgData name="sandipc" userId="S::sandipc@cse.iitkgp.ac.in::8690ef3f-1c17-4fc0-a782-3b172464b40e" providerId="AD" clId="Web-{85A2198E-F02D-B4AF-39EC-2B83924041AC}" dt="2021-08-10T20:26:01.431" v="2398" actId="14100"/>
          <ac:picMkLst>
            <pc:docMk/>
            <pc:sldMk cId="1203335199" sldId="318"/>
            <ac:picMk id="4" creationId="{C90DA70D-7468-4986-BE63-469631AC935F}"/>
          </ac:picMkLst>
        </pc:picChg>
      </pc:sldChg>
      <pc:sldChg chg="del">
        <pc:chgData name="sandipc" userId="S::sandipc@cse.iitkgp.ac.in::8690ef3f-1c17-4fc0-a782-3b172464b40e" providerId="AD" clId="Web-{85A2198E-F02D-B4AF-39EC-2B83924041AC}" dt="2021-08-10T16:45:09.810" v="29"/>
        <pc:sldMkLst>
          <pc:docMk/>
          <pc:sldMk cId="2769553760" sldId="318"/>
        </pc:sldMkLst>
      </pc:sldChg>
      <pc:sldChg chg="del">
        <pc:chgData name="sandipc" userId="S::sandipc@cse.iitkgp.ac.in::8690ef3f-1c17-4fc0-a782-3b172464b40e" providerId="AD" clId="Web-{85A2198E-F02D-B4AF-39EC-2B83924041AC}" dt="2021-08-10T16:45:09.794" v="22"/>
        <pc:sldMkLst>
          <pc:docMk/>
          <pc:sldMk cId="2717708605" sldId="319"/>
        </pc:sldMkLst>
      </pc:sldChg>
      <pc:sldChg chg="modSp new">
        <pc:chgData name="sandipc" userId="S::sandipc@cse.iitkgp.ac.in::8690ef3f-1c17-4fc0-a782-3b172464b40e" providerId="AD" clId="Web-{85A2198E-F02D-B4AF-39EC-2B83924041AC}" dt="2021-08-10T20:28:04.856" v="2465" actId="20577"/>
        <pc:sldMkLst>
          <pc:docMk/>
          <pc:sldMk cId="3835238893" sldId="319"/>
        </pc:sldMkLst>
        <pc:spChg chg="mod">
          <ac:chgData name="sandipc" userId="S::sandipc@cse.iitkgp.ac.in::8690ef3f-1c17-4fc0-a782-3b172464b40e" providerId="AD" clId="Web-{85A2198E-F02D-B4AF-39EC-2B83924041AC}" dt="2021-08-10T20:28:04.856" v="2465" actId="20577"/>
          <ac:spMkLst>
            <pc:docMk/>
            <pc:sldMk cId="3835238893" sldId="319"/>
            <ac:spMk id="2" creationId="{EE7B6BFB-31FC-44E2-9564-DB31BE44B2C8}"/>
          </ac:spMkLst>
        </pc:spChg>
        <pc:spChg chg="mod">
          <ac:chgData name="sandipc" userId="S::sandipc@cse.iitkgp.ac.in::8690ef3f-1c17-4fc0-a782-3b172464b40e" providerId="AD" clId="Web-{85A2198E-F02D-B4AF-39EC-2B83924041AC}" dt="2021-08-10T20:26:53.854" v="2402" actId="20577"/>
          <ac:spMkLst>
            <pc:docMk/>
            <pc:sldMk cId="3835238893" sldId="319"/>
            <ac:spMk id="3" creationId="{FFED0B92-F86F-4513-9DBF-144F3EE9EF61}"/>
          </ac:spMkLst>
        </pc:spChg>
      </pc:sldChg>
      <pc:sldChg chg="addSp modSp add replId">
        <pc:chgData name="sandipc" userId="S::sandipc@cse.iitkgp.ac.in::8690ef3f-1c17-4fc0-a782-3b172464b40e" providerId="AD" clId="Web-{85A2198E-F02D-B4AF-39EC-2B83924041AC}" dt="2021-08-10T20:29:06.264" v="2494" actId="1076"/>
        <pc:sldMkLst>
          <pc:docMk/>
          <pc:sldMk cId="1409706016" sldId="320"/>
        </pc:sldMkLst>
        <pc:spChg chg="add mod">
          <ac:chgData name="sandipc" userId="S::sandipc@cse.iitkgp.ac.in::8690ef3f-1c17-4fc0-a782-3b172464b40e" providerId="AD" clId="Web-{85A2198E-F02D-B4AF-39EC-2B83924041AC}" dt="2021-08-10T20:29:06.264" v="2494" actId="1076"/>
          <ac:spMkLst>
            <pc:docMk/>
            <pc:sldMk cId="1409706016" sldId="320"/>
            <ac:spMk id="4" creationId="{556C9042-34F5-4AEC-8400-93D8AB51D397}"/>
          </ac:spMkLst>
        </pc:spChg>
      </pc:sldChg>
      <pc:sldChg chg="del">
        <pc:chgData name="sandipc" userId="S::sandipc@cse.iitkgp.ac.in::8690ef3f-1c17-4fc0-a782-3b172464b40e" providerId="AD" clId="Web-{85A2198E-F02D-B4AF-39EC-2B83924041AC}" dt="2021-08-10T16:45:09.794" v="21"/>
        <pc:sldMkLst>
          <pc:docMk/>
          <pc:sldMk cId="4140129138" sldId="320"/>
        </pc:sldMkLst>
      </pc:sldChg>
      <pc:sldChg chg="del">
        <pc:chgData name="sandipc" userId="S::sandipc@cse.iitkgp.ac.in::8690ef3f-1c17-4fc0-a782-3b172464b40e" providerId="AD" clId="Web-{85A2198E-F02D-B4AF-39EC-2B83924041AC}" dt="2021-08-10T16:45:09.794" v="20"/>
        <pc:sldMkLst>
          <pc:docMk/>
          <pc:sldMk cId="1866336333" sldId="321"/>
        </pc:sldMkLst>
      </pc:sldChg>
      <pc:sldChg chg="del">
        <pc:chgData name="sandipc" userId="S::sandipc@cse.iitkgp.ac.in::8690ef3f-1c17-4fc0-a782-3b172464b40e" providerId="AD" clId="Web-{85A2198E-F02D-B4AF-39EC-2B83924041AC}" dt="2021-08-10T16:45:09.794" v="19"/>
        <pc:sldMkLst>
          <pc:docMk/>
          <pc:sldMk cId="220936441" sldId="322"/>
        </pc:sldMkLst>
      </pc:sldChg>
      <pc:sldChg chg="del">
        <pc:chgData name="sandipc" userId="S::sandipc@cse.iitkgp.ac.in::8690ef3f-1c17-4fc0-a782-3b172464b40e" providerId="AD" clId="Web-{85A2198E-F02D-B4AF-39EC-2B83924041AC}" dt="2021-08-10T16:45:09.794" v="18"/>
        <pc:sldMkLst>
          <pc:docMk/>
          <pc:sldMk cId="1302111851" sldId="323"/>
        </pc:sldMkLst>
      </pc:sldChg>
      <pc:sldChg chg="del">
        <pc:chgData name="sandipc" userId="S::sandipc@cse.iitkgp.ac.in::8690ef3f-1c17-4fc0-a782-3b172464b40e" providerId="AD" clId="Web-{85A2198E-F02D-B4AF-39EC-2B83924041AC}" dt="2021-08-10T16:45:09.794" v="17"/>
        <pc:sldMkLst>
          <pc:docMk/>
          <pc:sldMk cId="3274803705" sldId="324"/>
        </pc:sldMkLst>
      </pc:sldChg>
      <pc:sldChg chg="del">
        <pc:chgData name="sandipc" userId="S::sandipc@cse.iitkgp.ac.in::8690ef3f-1c17-4fc0-a782-3b172464b40e" providerId="AD" clId="Web-{85A2198E-F02D-B4AF-39EC-2B83924041AC}" dt="2021-08-10T16:45:09.794" v="16"/>
        <pc:sldMkLst>
          <pc:docMk/>
          <pc:sldMk cId="1358585059" sldId="325"/>
        </pc:sldMkLst>
      </pc:sldChg>
      <pc:sldChg chg="del">
        <pc:chgData name="sandipc" userId="S::sandipc@cse.iitkgp.ac.in::8690ef3f-1c17-4fc0-a782-3b172464b40e" providerId="AD" clId="Web-{85A2198E-F02D-B4AF-39EC-2B83924041AC}" dt="2021-08-10T16:45:09.794" v="15"/>
        <pc:sldMkLst>
          <pc:docMk/>
          <pc:sldMk cId="1874571820" sldId="326"/>
        </pc:sldMkLst>
      </pc:sldChg>
      <pc:sldChg chg="del">
        <pc:chgData name="sandipc" userId="S::sandipc@cse.iitkgp.ac.in::8690ef3f-1c17-4fc0-a782-3b172464b40e" providerId="AD" clId="Web-{85A2198E-F02D-B4AF-39EC-2B83924041AC}" dt="2021-08-10T16:45:09.779" v="0"/>
        <pc:sldMkLst>
          <pc:docMk/>
          <pc:sldMk cId="321597621" sldId="328"/>
        </pc:sldMkLst>
      </pc:sldChg>
      <pc:sldChg chg="del">
        <pc:chgData name="sandipc" userId="S::sandipc@cse.iitkgp.ac.in::8690ef3f-1c17-4fc0-a782-3b172464b40e" providerId="AD" clId="Web-{85A2198E-F02D-B4AF-39EC-2B83924041AC}" dt="2021-08-10T16:45:09.794" v="14"/>
        <pc:sldMkLst>
          <pc:docMk/>
          <pc:sldMk cId="4206956780" sldId="330"/>
        </pc:sldMkLst>
      </pc:sldChg>
      <pc:sldChg chg="del">
        <pc:chgData name="sandipc" userId="S::sandipc@cse.iitkgp.ac.in::8690ef3f-1c17-4fc0-a782-3b172464b40e" providerId="AD" clId="Web-{85A2198E-F02D-B4AF-39EC-2B83924041AC}" dt="2021-08-10T16:45:09.794" v="13"/>
        <pc:sldMkLst>
          <pc:docMk/>
          <pc:sldMk cId="3339846519" sldId="331"/>
        </pc:sldMkLst>
      </pc:sldChg>
      <pc:sldChg chg="del">
        <pc:chgData name="sandipc" userId="S::sandipc@cse.iitkgp.ac.in::8690ef3f-1c17-4fc0-a782-3b172464b40e" providerId="AD" clId="Web-{85A2198E-F02D-B4AF-39EC-2B83924041AC}" dt="2021-08-10T16:45:09.794" v="12"/>
        <pc:sldMkLst>
          <pc:docMk/>
          <pc:sldMk cId="1019496951" sldId="332"/>
        </pc:sldMkLst>
      </pc:sldChg>
      <pc:sldChg chg="del">
        <pc:chgData name="sandipc" userId="S::sandipc@cse.iitkgp.ac.in::8690ef3f-1c17-4fc0-a782-3b172464b40e" providerId="AD" clId="Web-{85A2198E-F02D-B4AF-39EC-2B83924041AC}" dt="2021-08-10T16:45:09.794" v="11"/>
        <pc:sldMkLst>
          <pc:docMk/>
          <pc:sldMk cId="879096981" sldId="333"/>
        </pc:sldMkLst>
      </pc:sldChg>
      <pc:sldChg chg="del">
        <pc:chgData name="sandipc" userId="S::sandipc@cse.iitkgp.ac.in::8690ef3f-1c17-4fc0-a782-3b172464b40e" providerId="AD" clId="Web-{85A2198E-F02D-B4AF-39EC-2B83924041AC}" dt="2021-08-10T16:45:09.794" v="10"/>
        <pc:sldMkLst>
          <pc:docMk/>
          <pc:sldMk cId="489294560" sldId="334"/>
        </pc:sldMkLst>
      </pc:sldChg>
      <pc:sldChg chg="del">
        <pc:chgData name="sandipc" userId="S::sandipc@cse.iitkgp.ac.in::8690ef3f-1c17-4fc0-a782-3b172464b40e" providerId="AD" clId="Web-{85A2198E-F02D-B4AF-39EC-2B83924041AC}" dt="2021-08-10T16:45:09.794" v="9"/>
        <pc:sldMkLst>
          <pc:docMk/>
          <pc:sldMk cId="1444604550" sldId="335"/>
        </pc:sldMkLst>
      </pc:sldChg>
      <pc:sldChg chg="del">
        <pc:chgData name="sandipc" userId="S::sandipc@cse.iitkgp.ac.in::8690ef3f-1c17-4fc0-a782-3b172464b40e" providerId="AD" clId="Web-{85A2198E-F02D-B4AF-39EC-2B83924041AC}" dt="2021-08-10T16:45:09.794" v="8"/>
        <pc:sldMkLst>
          <pc:docMk/>
          <pc:sldMk cId="3507651129" sldId="336"/>
        </pc:sldMkLst>
      </pc:sldChg>
      <pc:sldChg chg="del">
        <pc:chgData name="sandipc" userId="S::sandipc@cse.iitkgp.ac.in::8690ef3f-1c17-4fc0-a782-3b172464b40e" providerId="AD" clId="Web-{85A2198E-F02D-B4AF-39EC-2B83924041AC}" dt="2021-08-10T16:45:09.779" v="7"/>
        <pc:sldMkLst>
          <pc:docMk/>
          <pc:sldMk cId="785534370" sldId="337"/>
        </pc:sldMkLst>
      </pc:sldChg>
      <pc:sldChg chg="del">
        <pc:chgData name="sandipc" userId="S::sandipc@cse.iitkgp.ac.in::8690ef3f-1c17-4fc0-a782-3b172464b40e" providerId="AD" clId="Web-{85A2198E-F02D-B4AF-39EC-2B83924041AC}" dt="2021-08-10T16:45:09.779" v="6"/>
        <pc:sldMkLst>
          <pc:docMk/>
          <pc:sldMk cId="2095605547" sldId="338"/>
        </pc:sldMkLst>
      </pc:sldChg>
      <pc:sldChg chg="del">
        <pc:chgData name="sandipc" userId="S::sandipc@cse.iitkgp.ac.in::8690ef3f-1c17-4fc0-a782-3b172464b40e" providerId="AD" clId="Web-{85A2198E-F02D-B4AF-39EC-2B83924041AC}" dt="2021-08-10T16:45:09.779" v="5"/>
        <pc:sldMkLst>
          <pc:docMk/>
          <pc:sldMk cId="1352797957" sldId="339"/>
        </pc:sldMkLst>
      </pc:sldChg>
      <pc:sldChg chg="del">
        <pc:chgData name="sandipc" userId="S::sandipc@cse.iitkgp.ac.in::8690ef3f-1c17-4fc0-a782-3b172464b40e" providerId="AD" clId="Web-{85A2198E-F02D-B4AF-39EC-2B83924041AC}" dt="2021-08-10T16:45:09.779" v="4"/>
        <pc:sldMkLst>
          <pc:docMk/>
          <pc:sldMk cId="1260760635" sldId="340"/>
        </pc:sldMkLst>
      </pc:sldChg>
      <pc:sldChg chg="del">
        <pc:chgData name="sandipc" userId="S::sandipc@cse.iitkgp.ac.in::8690ef3f-1c17-4fc0-a782-3b172464b40e" providerId="AD" clId="Web-{85A2198E-F02D-B4AF-39EC-2B83924041AC}" dt="2021-08-10T16:45:09.779" v="3"/>
        <pc:sldMkLst>
          <pc:docMk/>
          <pc:sldMk cId="1556314574" sldId="341"/>
        </pc:sldMkLst>
      </pc:sldChg>
      <pc:sldChg chg="del">
        <pc:chgData name="sandipc" userId="S::sandipc@cse.iitkgp.ac.in::8690ef3f-1c17-4fc0-a782-3b172464b40e" providerId="AD" clId="Web-{85A2198E-F02D-B4AF-39EC-2B83924041AC}" dt="2021-08-10T16:45:09.779" v="2"/>
        <pc:sldMkLst>
          <pc:docMk/>
          <pc:sldMk cId="3300132522" sldId="342"/>
        </pc:sldMkLst>
      </pc:sldChg>
      <pc:sldChg chg="del">
        <pc:chgData name="sandipc" userId="S::sandipc@cse.iitkgp.ac.in::8690ef3f-1c17-4fc0-a782-3b172464b40e" providerId="AD" clId="Web-{85A2198E-F02D-B4AF-39EC-2B83924041AC}" dt="2021-08-10T16:45:09.779" v="1"/>
        <pc:sldMkLst>
          <pc:docMk/>
          <pc:sldMk cId="458476645" sldId="343"/>
        </pc:sldMkLst>
      </pc:sldChg>
      <pc:sldMasterChg chg="addSldLayout">
        <pc:chgData name="sandipc" userId="S::sandipc@cse.iitkgp.ac.in::8690ef3f-1c17-4fc0-a782-3b172464b40e" providerId="AD" clId="Web-{85A2198E-F02D-B4AF-39EC-2B83924041AC}" dt="2021-08-10T20:18:18.104" v="2281"/>
        <pc:sldMasterMkLst>
          <pc:docMk/>
          <pc:sldMasterMk cId="193160035" sldId="2147483648"/>
        </pc:sldMasterMkLst>
        <pc:sldLayoutChg chg="add">
          <pc:chgData name="sandipc" userId="S::sandipc@cse.iitkgp.ac.in::8690ef3f-1c17-4fc0-a782-3b172464b40e" providerId="AD" clId="Web-{85A2198E-F02D-B4AF-39EC-2B83924041AC}" dt="2021-08-10T20:18:18.104" v="2281"/>
          <pc:sldLayoutMkLst>
            <pc:docMk/>
            <pc:sldMasterMk cId="193160035" sldId="2147483648"/>
            <pc:sldLayoutMk cId="1592917628" sldId="2147483660"/>
          </pc:sldLayoutMkLst>
        </pc:sldLayoutChg>
      </pc:sldMasterChg>
    </pc:docChg>
  </pc:docChgLst>
  <pc:docChgLst>
    <pc:chgData name="shamik" userId="S::shamik@cse.iitkgp.ac.in::15967b12-9f5b-4541-9cdb-4a3924ab81d6" providerId="AD" clId="Web-{E289CB0E-DA1E-DADA-71A0-8BDF6FB814E7}"/>
    <pc:docChg chg="modSld">
      <pc:chgData name="shamik" userId="S::shamik@cse.iitkgp.ac.in::15967b12-9f5b-4541-9cdb-4a3924ab81d6" providerId="AD" clId="Web-{E289CB0E-DA1E-DADA-71A0-8BDF6FB814E7}" dt="2021-08-11T03:05:06.623" v="22" actId="20577"/>
      <pc:docMkLst>
        <pc:docMk/>
      </pc:docMkLst>
      <pc:sldChg chg="modSp">
        <pc:chgData name="shamik" userId="S::shamik@cse.iitkgp.ac.in::15967b12-9f5b-4541-9cdb-4a3924ab81d6" providerId="AD" clId="Web-{E289CB0E-DA1E-DADA-71A0-8BDF6FB814E7}" dt="2021-08-11T02:56:44.827" v="1" actId="20577"/>
        <pc:sldMkLst>
          <pc:docMk/>
          <pc:sldMk cId="840599319" sldId="260"/>
        </pc:sldMkLst>
        <pc:spChg chg="mod">
          <ac:chgData name="shamik" userId="S::shamik@cse.iitkgp.ac.in::15967b12-9f5b-4541-9cdb-4a3924ab81d6" providerId="AD" clId="Web-{E289CB0E-DA1E-DADA-71A0-8BDF6FB814E7}" dt="2021-08-11T02:56:44.827" v="1" actId="20577"/>
          <ac:spMkLst>
            <pc:docMk/>
            <pc:sldMk cId="840599319" sldId="260"/>
            <ac:spMk id="2" creationId="{76F4114A-F196-4C71-8E2C-0207AE2D7E50}"/>
          </ac:spMkLst>
        </pc:spChg>
      </pc:sldChg>
      <pc:sldChg chg="modSp">
        <pc:chgData name="shamik" userId="S::shamik@cse.iitkgp.ac.in::15967b12-9f5b-4541-9cdb-4a3924ab81d6" providerId="AD" clId="Web-{E289CB0E-DA1E-DADA-71A0-8BDF6FB814E7}" dt="2021-08-11T03:00:50.348" v="16" actId="20577"/>
        <pc:sldMkLst>
          <pc:docMk/>
          <pc:sldMk cId="2445071105" sldId="273"/>
        </pc:sldMkLst>
        <pc:spChg chg="mod">
          <ac:chgData name="shamik" userId="S::shamik@cse.iitkgp.ac.in::15967b12-9f5b-4541-9cdb-4a3924ab81d6" providerId="AD" clId="Web-{E289CB0E-DA1E-DADA-71A0-8BDF6FB814E7}" dt="2021-08-11T03:00:50.348" v="16" actId="20577"/>
          <ac:spMkLst>
            <pc:docMk/>
            <pc:sldMk cId="2445071105" sldId="273"/>
            <ac:spMk id="2" creationId="{4317E96E-A6F8-4176-A094-DA766E082245}"/>
          </ac:spMkLst>
        </pc:spChg>
      </pc:sldChg>
      <pc:sldChg chg="modSp">
        <pc:chgData name="shamik" userId="S::shamik@cse.iitkgp.ac.in::15967b12-9f5b-4541-9cdb-4a3924ab81d6" providerId="AD" clId="Web-{E289CB0E-DA1E-DADA-71A0-8BDF6FB814E7}" dt="2021-08-11T03:05:06.623" v="22" actId="20577"/>
        <pc:sldMkLst>
          <pc:docMk/>
          <pc:sldMk cId="2700888522" sldId="277"/>
        </pc:sldMkLst>
        <pc:spChg chg="mod">
          <ac:chgData name="shamik" userId="S::shamik@cse.iitkgp.ac.in::15967b12-9f5b-4541-9cdb-4a3924ab81d6" providerId="AD" clId="Web-{E289CB0E-DA1E-DADA-71A0-8BDF6FB814E7}" dt="2021-08-11T03:04:58.388" v="20" actId="20577"/>
          <ac:spMkLst>
            <pc:docMk/>
            <pc:sldMk cId="2700888522" sldId="277"/>
            <ac:spMk id="13" creationId="{914B07B7-F7B9-1447-A567-EF14ABD22D6B}"/>
          </ac:spMkLst>
        </pc:spChg>
        <pc:spChg chg="mod">
          <ac:chgData name="shamik" userId="S::shamik@cse.iitkgp.ac.in::15967b12-9f5b-4541-9cdb-4a3924ab81d6" providerId="AD" clId="Web-{E289CB0E-DA1E-DADA-71A0-8BDF6FB814E7}" dt="2021-08-11T03:05:06.623" v="22" actId="20577"/>
          <ac:spMkLst>
            <pc:docMk/>
            <pc:sldMk cId="2700888522" sldId="277"/>
            <ac:spMk id="43" creationId="{20D343D6-263C-BA42-AA1D-67B3B954CA60}"/>
          </ac:spMkLst>
        </pc:spChg>
      </pc:sldChg>
      <pc:sldChg chg="modSp">
        <pc:chgData name="shamik" userId="S::shamik@cse.iitkgp.ac.in::15967b12-9f5b-4541-9cdb-4a3924ab81d6" providerId="AD" clId="Web-{E289CB0E-DA1E-DADA-71A0-8BDF6FB814E7}" dt="2021-08-11T03:04:52.310" v="19" actId="20577"/>
        <pc:sldMkLst>
          <pc:docMk/>
          <pc:sldMk cId="2112411238" sldId="278"/>
        </pc:sldMkLst>
        <pc:spChg chg="mod">
          <ac:chgData name="shamik" userId="S::shamik@cse.iitkgp.ac.in::15967b12-9f5b-4541-9cdb-4a3924ab81d6" providerId="AD" clId="Web-{E289CB0E-DA1E-DADA-71A0-8BDF6FB814E7}" dt="2021-08-11T03:04:52.310" v="19" actId="20577"/>
          <ac:spMkLst>
            <pc:docMk/>
            <pc:sldMk cId="2112411238" sldId="278"/>
            <ac:spMk id="13" creationId="{914B07B7-F7B9-1447-A567-EF14ABD22D6B}"/>
          </ac:spMkLst>
        </pc:spChg>
      </pc:sldChg>
      <pc:sldChg chg="modSp">
        <pc:chgData name="shamik" userId="S::shamik@cse.iitkgp.ac.in::15967b12-9f5b-4541-9cdb-4a3924ab81d6" providerId="AD" clId="Web-{E289CB0E-DA1E-DADA-71A0-8BDF6FB814E7}" dt="2021-08-11T03:04:45.575" v="17" actId="20577"/>
        <pc:sldMkLst>
          <pc:docMk/>
          <pc:sldMk cId="1861859055" sldId="279"/>
        </pc:sldMkLst>
        <pc:spChg chg="mod">
          <ac:chgData name="shamik" userId="S::shamik@cse.iitkgp.ac.in::15967b12-9f5b-4541-9cdb-4a3924ab81d6" providerId="AD" clId="Web-{E289CB0E-DA1E-DADA-71A0-8BDF6FB814E7}" dt="2021-08-11T03:04:45.575" v="17" actId="20577"/>
          <ac:spMkLst>
            <pc:docMk/>
            <pc:sldMk cId="1861859055" sldId="279"/>
            <ac:spMk id="13" creationId="{914B07B7-F7B9-1447-A567-EF14ABD22D6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76F745-46F0-254C-862A-65D38944EC5E}" type="datetimeFigureOut">
              <a:rPr lang="en-US" smtClean="0"/>
              <a:pPr/>
              <a:t>8/7/2024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773566-276D-324B-B748-BB5B81DD407E}" type="slidenum">
              <a:rPr lang="en-US" smtClean="0"/>
              <a:pPr/>
              <a:t>‹#›</a:t>
            </a:fld>
            <a:endParaRPr lang="en-US"/>
          </a:p>
        </p:txBody>
      </p:sp>
    </p:spTree>
    <p:extLst>
      <p:ext uri="{BB962C8B-B14F-4D97-AF65-F5344CB8AC3E}">
        <p14:creationId xmlns:p14="http://schemas.microsoft.com/office/powerpoint/2010/main" val="15836165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hyperlink" Target="mailto:sandipc@cse.iitkgp.ac.in"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hyperlink" Target="mailto:sandipc@cse.iitkgp.ac.in"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p:cNvSpPr/>
          <p:nvPr userDrawn="1"/>
        </p:nvSpPr>
        <p:spPr>
          <a:xfrm>
            <a:off x="0" y="9144"/>
            <a:ext cx="12192000" cy="1228641"/>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solidFill>
                <a:schemeClr val="bg1"/>
              </a:solidFill>
              <a:latin typeface="Arial Narrow" panose="020B0606020202030204" pitchFamily="34" charset="0"/>
            </a:endParaRPr>
          </a:p>
        </p:txBody>
      </p:sp>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15900" y="4559653"/>
            <a:ext cx="974535" cy="1090627"/>
          </a:xfrm>
          <a:prstGeom prst="rect">
            <a:avLst/>
          </a:prstGeom>
        </p:spPr>
      </p:pic>
      <p:sp>
        <p:nvSpPr>
          <p:cNvPr id="9" name="TextBox 8"/>
          <p:cNvSpPr txBox="1"/>
          <p:nvPr userDrawn="1"/>
        </p:nvSpPr>
        <p:spPr>
          <a:xfrm>
            <a:off x="80410" y="5836765"/>
            <a:ext cx="3931334" cy="646331"/>
          </a:xfrm>
          <a:prstGeom prst="rect">
            <a:avLst/>
          </a:prstGeom>
          <a:noFill/>
        </p:spPr>
        <p:txBody>
          <a:bodyPr wrap="square" rtlCol="0">
            <a:spAutoFit/>
          </a:bodyPr>
          <a:lstStyle/>
          <a:p>
            <a:r>
              <a:rPr lang="en-US" b="1" dirty="0">
                <a:latin typeface="Arial Narrow" panose="020B0606020202030204" pitchFamily="34" charset="0"/>
              </a:rPr>
              <a:t>INDIAN INSTITUTE OF TECHNOLOGY </a:t>
            </a:r>
          </a:p>
          <a:p>
            <a:r>
              <a:rPr lang="en-US" b="1" dirty="0">
                <a:latin typeface="Arial Narrow" panose="020B0606020202030204" pitchFamily="34" charset="0"/>
              </a:rPr>
              <a:t>KHARAGPUR</a:t>
            </a:r>
          </a:p>
        </p:txBody>
      </p:sp>
      <p:sp>
        <p:nvSpPr>
          <p:cNvPr id="10" name="Rectangle 9"/>
          <p:cNvSpPr/>
          <p:nvPr userDrawn="1"/>
        </p:nvSpPr>
        <p:spPr>
          <a:xfrm>
            <a:off x="4137152" y="1282388"/>
            <a:ext cx="78009" cy="54358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userDrawn="1"/>
        </p:nvSpPr>
        <p:spPr>
          <a:xfrm>
            <a:off x="4713463" y="5282767"/>
            <a:ext cx="3272050" cy="1200329"/>
          </a:xfrm>
          <a:prstGeom prst="rect">
            <a:avLst/>
          </a:prstGeom>
          <a:noFill/>
        </p:spPr>
        <p:txBody>
          <a:bodyPr wrap="none" rtlCol="0">
            <a:spAutoFit/>
          </a:bodyPr>
          <a:lstStyle/>
          <a:p>
            <a:r>
              <a:rPr lang="en-US" sz="2400" b="1" dirty="0" err="1">
                <a:solidFill>
                  <a:srgbClr val="800080"/>
                </a:solidFill>
                <a:latin typeface="Arial Narrow" panose="020B0606020202030204" pitchFamily="34" charset="0"/>
              </a:rPr>
              <a:t>Sandip</a:t>
            </a:r>
            <a:r>
              <a:rPr lang="en-US" sz="2400" b="1" dirty="0">
                <a:solidFill>
                  <a:srgbClr val="800080"/>
                </a:solidFill>
                <a:latin typeface="Arial Narrow" panose="020B0606020202030204" pitchFamily="34" charset="0"/>
              </a:rPr>
              <a:t> Chakraborty</a:t>
            </a:r>
          </a:p>
          <a:p>
            <a:r>
              <a:rPr lang="en-US" sz="2400" b="1" dirty="0">
                <a:solidFill>
                  <a:srgbClr val="800080"/>
                </a:solidFill>
                <a:latin typeface="Arial Narrow" panose="020B0606020202030204" pitchFamily="34" charset="0"/>
                <a:hlinkClick r:id="rId3"/>
              </a:rPr>
              <a:t>sandipc@cse.iitkgp.ac.in</a:t>
            </a:r>
            <a:r>
              <a:rPr lang="en-US" sz="2400" b="1" dirty="0">
                <a:solidFill>
                  <a:srgbClr val="800080"/>
                </a:solidFill>
                <a:latin typeface="Arial Narrow" panose="020B0606020202030204" pitchFamily="34" charset="0"/>
              </a:rPr>
              <a:t> </a:t>
            </a:r>
          </a:p>
          <a:p>
            <a:endParaRPr lang="en-US" sz="2400" b="1" dirty="0">
              <a:solidFill>
                <a:srgbClr val="FF0000"/>
              </a:solidFill>
              <a:latin typeface="Arial Narrow" panose="020B0606020202030204" pitchFamily="34" charset="0"/>
            </a:endParaRPr>
          </a:p>
        </p:txBody>
      </p:sp>
      <p:sp>
        <p:nvSpPr>
          <p:cNvPr id="12" name="TextBox 11"/>
          <p:cNvSpPr txBox="1"/>
          <p:nvPr userDrawn="1"/>
        </p:nvSpPr>
        <p:spPr>
          <a:xfrm>
            <a:off x="80410" y="2120900"/>
            <a:ext cx="4056742" cy="1446550"/>
          </a:xfrm>
          <a:prstGeom prst="rect">
            <a:avLst/>
          </a:prstGeom>
          <a:noFill/>
        </p:spPr>
        <p:txBody>
          <a:bodyPr wrap="square" rtlCol="0">
            <a:spAutoFit/>
          </a:bodyPr>
          <a:lstStyle/>
          <a:p>
            <a:r>
              <a:rPr lang="en-IN" sz="2400" b="1" dirty="0">
                <a:solidFill>
                  <a:srgbClr val="0000FF"/>
                </a:solidFill>
                <a:latin typeface="Consolas" panose="020B0609020204030204" pitchFamily="49" charset="0"/>
              </a:rPr>
              <a:t>Systems and Mobile Research Lab</a:t>
            </a:r>
            <a:endParaRPr lang="en-IN" dirty="0">
              <a:latin typeface="Consolas" panose="020B0609020204030204" pitchFamily="49" charset="0"/>
            </a:endParaRPr>
          </a:p>
          <a:p>
            <a:r>
              <a:rPr lang="en-IN" sz="2000" b="1" dirty="0">
                <a:solidFill>
                  <a:srgbClr val="FF0000"/>
                </a:solidFill>
              </a:rPr>
              <a:t>Department of Computer Science and Engineering</a:t>
            </a:r>
          </a:p>
        </p:txBody>
      </p:sp>
      <p:sp>
        <p:nvSpPr>
          <p:cNvPr id="16" name="Title 15"/>
          <p:cNvSpPr>
            <a:spLocks noGrp="1"/>
          </p:cNvSpPr>
          <p:nvPr>
            <p:ph type="title" hasCustomPrompt="1"/>
          </p:nvPr>
        </p:nvSpPr>
        <p:spPr>
          <a:xfrm>
            <a:off x="0" y="9143"/>
            <a:ext cx="12192000" cy="1228641"/>
          </a:xfrm>
          <a:prstGeom prst="rect">
            <a:avLst/>
          </a:prstGeom>
        </p:spPr>
        <p:txBody>
          <a:bodyPr/>
          <a:lstStyle/>
          <a:p>
            <a:r>
              <a:rPr lang="en-US" dirty="0"/>
              <a:t>Title of the Presentation</a:t>
            </a:r>
          </a:p>
        </p:txBody>
      </p:sp>
    </p:spTree>
    <p:extLst>
      <p:ext uri="{BB962C8B-B14F-4D97-AF65-F5344CB8AC3E}">
        <p14:creationId xmlns:p14="http://schemas.microsoft.com/office/powerpoint/2010/main" val="15929176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p:cNvSpPr/>
          <p:nvPr userDrawn="1"/>
        </p:nvSpPr>
        <p:spPr>
          <a:xfrm>
            <a:off x="0" y="9144"/>
            <a:ext cx="12192000" cy="1228641"/>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a:solidFill>
                <a:schemeClr val="bg1"/>
              </a:solidFill>
              <a:latin typeface="Arial Narrow" panose="020B0606020202030204" pitchFamily="34" charset="0"/>
            </a:endParaRPr>
          </a:p>
        </p:txBody>
      </p:sp>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15900" y="4559653"/>
            <a:ext cx="974535" cy="1090627"/>
          </a:xfrm>
          <a:prstGeom prst="rect">
            <a:avLst/>
          </a:prstGeom>
        </p:spPr>
      </p:pic>
      <p:sp>
        <p:nvSpPr>
          <p:cNvPr id="9" name="TextBox 8"/>
          <p:cNvSpPr txBox="1"/>
          <p:nvPr userDrawn="1"/>
        </p:nvSpPr>
        <p:spPr>
          <a:xfrm>
            <a:off x="80410" y="5836765"/>
            <a:ext cx="3931334" cy="646331"/>
          </a:xfrm>
          <a:prstGeom prst="rect">
            <a:avLst/>
          </a:prstGeom>
          <a:noFill/>
        </p:spPr>
        <p:txBody>
          <a:bodyPr wrap="square" rtlCol="0">
            <a:spAutoFit/>
          </a:bodyPr>
          <a:lstStyle/>
          <a:p>
            <a:r>
              <a:rPr lang="en-US" b="1">
                <a:latin typeface="Arial Narrow" panose="020B0606020202030204" pitchFamily="34" charset="0"/>
              </a:rPr>
              <a:t>INDIAN INSTITUTE OF TECHNOLOGY </a:t>
            </a:r>
          </a:p>
          <a:p>
            <a:r>
              <a:rPr lang="en-US" b="1">
                <a:latin typeface="Arial Narrow" panose="020B0606020202030204" pitchFamily="34" charset="0"/>
              </a:rPr>
              <a:t>KHARAGPUR</a:t>
            </a:r>
          </a:p>
        </p:txBody>
      </p:sp>
      <p:sp>
        <p:nvSpPr>
          <p:cNvPr id="10" name="Rectangle 9"/>
          <p:cNvSpPr/>
          <p:nvPr userDrawn="1"/>
        </p:nvSpPr>
        <p:spPr>
          <a:xfrm>
            <a:off x="4137152" y="1282388"/>
            <a:ext cx="78009" cy="54358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userDrawn="1"/>
        </p:nvSpPr>
        <p:spPr>
          <a:xfrm>
            <a:off x="4713463" y="5282767"/>
            <a:ext cx="3272050" cy="1200329"/>
          </a:xfrm>
          <a:prstGeom prst="rect">
            <a:avLst/>
          </a:prstGeom>
          <a:noFill/>
        </p:spPr>
        <p:txBody>
          <a:bodyPr wrap="none" rtlCol="0">
            <a:spAutoFit/>
          </a:bodyPr>
          <a:lstStyle/>
          <a:p>
            <a:r>
              <a:rPr lang="en-US" sz="2400" b="1" err="1">
                <a:solidFill>
                  <a:srgbClr val="800080"/>
                </a:solidFill>
                <a:latin typeface="Arial Narrow" panose="020B0606020202030204" pitchFamily="34" charset="0"/>
              </a:rPr>
              <a:t>Sandip</a:t>
            </a:r>
            <a:r>
              <a:rPr lang="en-US" sz="2400" b="1">
                <a:solidFill>
                  <a:srgbClr val="800080"/>
                </a:solidFill>
                <a:latin typeface="Arial Narrow" panose="020B0606020202030204" pitchFamily="34" charset="0"/>
              </a:rPr>
              <a:t> Chakraborty</a:t>
            </a:r>
          </a:p>
          <a:p>
            <a:r>
              <a:rPr lang="en-US" sz="2400" b="1">
                <a:solidFill>
                  <a:srgbClr val="800080"/>
                </a:solidFill>
                <a:latin typeface="Arial Narrow" panose="020B0606020202030204" pitchFamily="34" charset="0"/>
                <a:hlinkClick r:id="rId3"/>
              </a:rPr>
              <a:t>sandipc@cse.iitkgp.ac.in</a:t>
            </a:r>
            <a:r>
              <a:rPr lang="en-US" sz="2400" b="1">
                <a:solidFill>
                  <a:srgbClr val="800080"/>
                </a:solidFill>
                <a:latin typeface="Arial Narrow" panose="020B0606020202030204" pitchFamily="34" charset="0"/>
              </a:rPr>
              <a:t> </a:t>
            </a:r>
          </a:p>
          <a:p>
            <a:endParaRPr lang="en-US" sz="2400" b="1">
              <a:solidFill>
                <a:srgbClr val="FF0000"/>
              </a:solidFill>
              <a:latin typeface="Arial Narrow" panose="020B0606020202030204" pitchFamily="34" charset="0"/>
            </a:endParaRPr>
          </a:p>
        </p:txBody>
      </p:sp>
      <p:sp>
        <p:nvSpPr>
          <p:cNvPr id="12" name="TextBox 11"/>
          <p:cNvSpPr txBox="1"/>
          <p:nvPr userDrawn="1"/>
        </p:nvSpPr>
        <p:spPr>
          <a:xfrm>
            <a:off x="80410" y="3646351"/>
            <a:ext cx="4056742" cy="707886"/>
          </a:xfrm>
          <a:prstGeom prst="rect">
            <a:avLst/>
          </a:prstGeom>
          <a:noFill/>
        </p:spPr>
        <p:txBody>
          <a:bodyPr wrap="square" rtlCol="0">
            <a:spAutoFit/>
          </a:bodyPr>
          <a:lstStyle/>
          <a:p>
            <a:r>
              <a:rPr lang="en-IN" sz="2000" b="1">
                <a:solidFill>
                  <a:srgbClr val="FF0000"/>
                </a:solidFill>
              </a:rPr>
              <a:t>Department of Computer Science and Engineering</a:t>
            </a:r>
          </a:p>
        </p:txBody>
      </p:sp>
      <p:sp>
        <p:nvSpPr>
          <p:cNvPr id="16" name="Title 15"/>
          <p:cNvSpPr>
            <a:spLocks noGrp="1"/>
          </p:cNvSpPr>
          <p:nvPr>
            <p:ph type="title" hasCustomPrompt="1"/>
          </p:nvPr>
        </p:nvSpPr>
        <p:spPr>
          <a:xfrm>
            <a:off x="0" y="9143"/>
            <a:ext cx="12192000" cy="1228641"/>
          </a:xfrm>
          <a:prstGeom prst="rect">
            <a:avLst/>
          </a:prstGeom>
        </p:spPr>
        <p:txBody>
          <a:bodyPr/>
          <a:lstStyle/>
          <a:p>
            <a:r>
              <a:rPr lang="en-US"/>
              <a:t>Title of the Presentation</a:t>
            </a:r>
          </a:p>
        </p:txBody>
      </p:sp>
    </p:spTree>
    <p:extLst>
      <p:ext uri="{BB962C8B-B14F-4D97-AF65-F5344CB8AC3E}">
        <p14:creationId xmlns:p14="http://schemas.microsoft.com/office/powerpoint/2010/main" val="15929176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56839" y="1137424"/>
            <a:ext cx="11552663" cy="53498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p:nvPr userDrawn="1"/>
        </p:nvSpPr>
        <p:spPr>
          <a:xfrm>
            <a:off x="0" y="9144"/>
            <a:ext cx="12192000" cy="850392"/>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a:solidFill>
                <a:schemeClr val="bg1"/>
              </a:solidFill>
              <a:latin typeface="Arial Narrow" panose="020B0606020202030204" pitchFamily="34" charset="0"/>
            </a:endParaRPr>
          </a:p>
        </p:txBody>
      </p:sp>
      <p:sp>
        <p:nvSpPr>
          <p:cNvPr id="9" name="TextBox 8"/>
          <p:cNvSpPr txBox="1"/>
          <p:nvPr userDrawn="1"/>
        </p:nvSpPr>
        <p:spPr>
          <a:xfrm>
            <a:off x="241" y="6487262"/>
            <a:ext cx="3450753" cy="338554"/>
          </a:xfrm>
          <a:prstGeom prst="rect">
            <a:avLst/>
          </a:prstGeom>
          <a:solidFill>
            <a:schemeClr val="accent1">
              <a:lumMod val="75000"/>
            </a:schemeClr>
          </a:solidFill>
          <a:effectLst>
            <a:outerShdw blurRad="50800" dist="38100" dir="2700000" algn="tl" rotWithShape="0">
              <a:prstClr val="black">
                <a:alpha val="40000"/>
              </a:prstClr>
            </a:outerShdw>
          </a:effectLst>
        </p:spPr>
        <p:txBody>
          <a:bodyPr wrap="none" rtlCol="0">
            <a:spAutoFit/>
          </a:bodyPr>
          <a:lstStyle/>
          <a:p>
            <a:r>
              <a:rPr lang="en-US" sz="1600" b="1">
                <a:solidFill>
                  <a:schemeClr val="bg1"/>
                </a:solidFill>
                <a:latin typeface="Arial Narrow" panose="020B0606020202030204" pitchFamily="34" charset="0"/>
              </a:rPr>
              <a:t>Indian Institute of Technology Kharagpur</a:t>
            </a:r>
          </a:p>
        </p:txBody>
      </p:sp>
      <p:sp>
        <p:nvSpPr>
          <p:cNvPr id="10" name="Title Placeholder 9"/>
          <p:cNvSpPr>
            <a:spLocks noGrp="1"/>
          </p:cNvSpPr>
          <p:nvPr>
            <p:ph type="title"/>
          </p:nvPr>
        </p:nvSpPr>
        <p:spPr>
          <a:xfrm>
            <a:off x="0" y="9145"/>
            <a:ext cx="12192000" cy="850392"/>
          </a:xfrm>
          <a:prstGeom prst="rect">
            <a:avLst/>
          </a:prstGeom>
        </p:spPr>
        <p:txBody>
          <a:bodyPr vert="horz" lIns="91440" tIns="45720" rIns="91440" bIns="45720" rtlCol="0" anchor="ctr">
            <a:normAutofit/>
          </a:bodyPr>
          <a:lstStyle/>
          <a:p>
            <a:r>
              <a:rPr lang="en-US" sz="2800">
                <a:latin typeface="Arial Rounded MT Bold" charset="0"/>
                <a:ea typeface="Arial Rounded MT Bold" charset="0"/>
                <a:cs typeface="Arial Rounded MT Bold" charset="0"/>
              </a:rPr>
              <a:t>TITLE OF THE SLIDE</a:t>
            </a:r>
            <a:endParaRPr lang="en-US"/>
          </a:p>
        </p:txBody>
      </p:sp>
    </p:spTree>
    <p:extLst>
      <p:ext uri="{BB962C8B-B14F-4D97-AF65-F5344CB8AC3E}">
        <p14:creationId xmlns:p14="http://schemas.microsoft.com/office/powerpoint/2010/main" val="11490929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TextBox 6"/>
          <p:cNvSpPr txBox="1"/>
          <p:nvPr userDrawn="1"/>
        </p:nvSpPr>
        <p:spPr>
          <a:xfrm>
            <a:off x="241" y="6487262"/>
            <a:ext cx="3450753" cy="338554"/>
          </a:xfrm>
          <a:prstGeom prst="rect">
            <a:avLst/>
          </a:prstGeom>
          <a:solidFill>
            <a:schemeClr val="accent1">
              <a:lumMod val="75000"/>
            </a:schemeClr>
          </a:solidFill>
          <a:effectLst>
            <a:outerShdw blurRad="50800" dist="38100" dir="2700000" algn="tl" rotWithShape="0">
              <a:prstClr val="black">
                <a:alpha val="40000"/>
              </a:prstClr>
            </a:outerShdw>
          </a:effectLst>
        </p:spPr>
        <p:txBody>
          <a:bodyPr wrap="none" rtlCol="0">
            <a:spAutoFit/>
          </a:bodyPr>
          <a:lstStyle/>
          <a:p>
            <a:r>
              <a:rPr lang="en-US" sz="1600" b="1">
                <a:solidFill>
                  <a:schemeClr val="bg1"/>
                </a:solidFill>
                <a:latin typeface="Arial Narrow" panose="020B0606020202030204" pitchFamily="34" charset="0"/>
              </a:rPr>
              <a:t>Indian Institute of Technology Kharagpur</a:t>
            </a:r>
          </a:p>
        </p:txBody>
      </p:sp>
      <p:sp>
        <p:nvSpPr>
          <p:cNvPr id="8" name="Rectangle 7"/>
          <p:cNvSpPr/>
          <p:nvPr userDrawn="1"/>
        </p:nvSpPr>
        <p:spPr>
          <a:xfrm>
            <a:off x="-6350" y="1092820"/>
            <a:ext cx="12192000" cy="2788697"/>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a:solidFill>
                <a:schemeClr val="bg1"/>
              </a:solidFill>
              <a:latin typeface="Arial Narrow" panose="020B0606020202030204" pitchFamily="34" charset="0"/>
            </a:endParaRPr>
          </a:p>
        </p:txBody>
      </p:sp>
      <p:sp>
        <p:nvSpPr>
          <p:cNvPr id="9" name="Title Placeholder 9"/>
          <p:cNvSpPr>
            <a:spLocks noGrp="1"/>
          </p:cNvSpPr>
          <p:nvPr>
            <p:ph type="title"/>
          </p:nvPr>
        </p:nvSpPr>
        <p:spPr>
          <a:xfrm>
            <a:off x="0" y="9145"/>
            <a:ext cx="12192000" cy="850392"/>
          </a:xfrm>
          <a:prstGeom prst="rect">
            <a:avLst/>
          </a:prstGeom>
        </p:spPr>
        <p:txBody>
          <a:bodyPr vert="horz" lIns="91440" tIns="45720" rIns="91440" bIns="45720" rtlCol="0" anchor="ctr">
            <a:normAutofit/>
          </a:bodyPr>
          <a:lstStyle/>
          <a:p>
            <a:r>
              <a:rPr lang="en-US" sz="2800">
                <a:latin typeface="Arial Rounded MT Bold" charset="0"/>
                <a:ea typeface="Arial Rounded MT Bold" charset="0"/>
                <a:cs typeface="Arial Rounded MT Bold" charset="0"/>
              </a:rPr>
              <a:t>TITLE OF THE SLIDE</a:t>
            </a:r>
            <a:endParaRPr lang="en-US"/>
          </a:p>
        </p:txBody>
      </p:sp>
    </p:spTree>
    <p:extLst>
      <p:ext uri="{BB962C8B-B14F-4D97-AF65-F5344CB8AC3E}">
        <p14:creationId xmlns:p14="http://schemas.microsoft.com/office/powerpoint/2010/main" val="4840168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67268" y="1037062"/>
            <a:ext cx="5852532" cy="534143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037062"/>
            <a:ext cx="5770756" cy="534143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p:cNvSpPr/>
          <p:nvPr userDrawn="1"/>
        </p:nvSpPr>
        <p:spPr>
          <a:xfrm>
            <a:off x="0" y="9144"/>
            <a:ext cx="12192000" cy="850392"/>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a:solidFill>
                <a:schemeClr val="bg1"/>
              </a:solidFill>
              <a:latin typeface="Arial Narrow" panose="020B0606020202030204" pitchFamily="34" charset="0"/>
            </a:endParaRPr>
          </a:p>
        </p:txBody>
      </p:sp>
      <p:sp>
        <p:nvSpPr>
          <p:cNvPr id="9" name="TextBox 8"/>
          <p:cNvSpPr txBox="1"/>
          <p:nvPr userDrawn="1"/>
        </p:nvSpPr>
        <p:spPr>
          <a:xfrm>
            <a:off x="241" y="6487262"/>
            <a:ext cx="3450753" cy="338554"/>
          </a:xfrm>
          <a:prstGeom prst="rect">
            <a:avLst/>
          </a:prstGeom>
          <a:solidFill>
            <a:schemeClr val="accent1">
              <a:lumMod val="75000"/>
            </a:schemeClr>
          </a:solidFill>
          <a:effectLst>
            <a:outerShdw blurRad="50800" dist="38100" dir="2700000" algn="tl" rotWithShape="0">
              <a:prstClr val="black">
                <a:alpha val="40000"/>
              </a:prstClr>
            </a:outerShdw>
          </a:effectLst>
        </p:spPr>
        <p:txBody>
          <a:bodyPr wrap="none" rtlCol="0">
            <a:spAutoFit/>
          </a:bodyPr>
          <a:lstStyle/>
          <a:p>
            <a:r>
              <a:rPr lang="en-US" sz="1600" b="1">
                <a:solidFill>
                  <a:schemeClr val="bg1"/>
                </a:solidFill>
                <a:latin typeface="Arial Narrow" panose="020B0606020202030204" pitchFamily="34" charset="0"/>
              </a:rPr>
              <a:t>Indian Institute of Technology Kharagpur</a:t>
            </a:r>
          </a:p>
        </p:txBody>
      </p:sp>
      <p:sp>
        <p:nvSpPr>
          <p:cNvPr id="10" name="Title Placeholder 9"/>
          <p:cNvSpPr>
            <a:spLocks noGrp="1"/>
          </p:cNvSpPr>
          <p:nvPr>
            <p:ph type="title"/>
          </p:nvPr>
        </p:nvSpPr>
        <p:spPr>
          <a:xfrm>
            <a:off x="0" y="9145"/>
            <a:ext cx="12192000" cy="850392"/>
          </a:xfrm>
          <a:prstGeom prst="rect">
            <a:avLst/>
          </a:prstGeom>
        </p:spPr>
        <p:txBody>
          <a:bodyPr vert="horz" lIns="91440" tIns="45720" rIns="91440" bIns="45720" rtlCol="0" anchor="ctr">
            <a:normAutofit/>
          </a:bodyPr>
          <a:lstStyle/>
          <a:p>
            <a:r>
              <a:rPr lang="en-US" sz="2800">
                <a:latin typeface="Arial Rounded MT Bold" charset="0"/>
                <a:ea typeface="Arial Rounded MT Bold" charset="0"/>
                <a:cs typeface="Arial Rounded MT Bold" charset="0"/>
              </a:rPr>
              <a:t>TITLE OF THE SLIDE</a:t>
            </a:r>
            <a:endParaRPr lang="en-US"/>
          </a:p>
        </p:txBody>
      </p:sp>
    </p:spTree>
    <p:extLst>
      <p:ext uri="{BB962C8B-B14F-4D97-AF65-F5344CB8AC3E}">
        <p14:creationId xmlns:p14="http://schemas.microsoft.com/office/powerpoint/2010/main" val="2033784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Rectangle 9"/>
          <p:cNvSpPr/>
          <p:nvPr userDrawn="1"/>
        </p:nvSpPr>
        <p:spPr>
          <a:xfrm>
            <a:off x="0" y="9144"/>
            <a:ext cx="12192000" cy="850392"/>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a:solidFill>
                <a:schemeClr val="bg1"/>
              </a:solidFill>
              <a:latin typeface="Arial Narrow" panose="020B0606020202030204" pitchFamily="34" charset="0"/>
            </a:endParaRPr>
          </a:p>
        </p:txBody>
      </p:sp>
      <p:sp>
        <p:nvSpPr>
          <p:cNvPr id="11" name="TextBox 10"/>
          <p:cNvSpPr txBox="1"/>
          <p:nvPr userDrawn="1"/>
        </p:nvSpPr>
        <p:spPr>
          <a:xfrm>
            <a:off x="241" y="6487262"/>
            <a:ext cx="3450753" cy="338554"/>
          </a:xfrm>
          <a:prstGeom prst="rect">
            <a:avLst/>
          </a:prstGeom>
          <a:solidFill>
            <a:schemeClr val="accent1">
              <a:lumMod val="75000"/>
            </a:schemeClr>
          </a:solidFill>
          <a:effectLst>
            <a:outerShdw blurRad="50800" dist="38100" dir="2700000" algn="tl" rotWithShape="0">
              <a:prstClr val="black">
                <a:alpha val="40000"/>
              </a:prstClr>
            </a:outerShdw>
          </a:effectLst>
        </p:spPr>
        <p:txBody>
          <a:bodyPr wrap="none" rtlCol="0">
            <a:spAutoFit/>
          </a:bodyPr>
          <a:lstStyle/>
          <a:p>
            <a:r>
              <a:rPr lang="en-US" sz="1600" b="1">
                <a:solidFill>
                  <a:schemeClr val="bg1"/>
                </a:solidFill>
                <a:latin typeface="Arial Narrow" panose="020B0606020202030204" pitchFamily="34" charset="0"/>
              </a:rPr>
              <a:t>Indian Institute of Technology Kharagpur</a:t>
            </a:r>
          </a:p>
        </p:txBody>
      </p:sp>
      <p:sp>
        <p:nvSpPr>
          <p:cNvPr id="12" name="Title Placeholder 9"/>
          <p:cNvSpPr>
            <a:spLocks noGrp="1"/>
          </p:cNvSpPr>
          <p:nvPr>
            <p:ph type="title"/>
          </p:nvPr>
        </p:nvSpPr>
        <p:spPr>
          <a:xfrm>
            <a:off x="0" y="9145"/>
            <a:ext cx="12192000" cy="850392"/>
          </a:xfrm>
          <a:prstGeom prst="rect">
            <a:avLst/>
          </a:prstGeom>
        </p:spPr>
        <p:txBody>
          <a:bodyPr vert="horz" lIns="91440" tIns="45720" rIns="91440" bIns="45720" rtlCol="0" anchor="ctr">
            <a:normAutofit/>
          </a:bodyPr>
          <a:lstStyle/>
          <a:p>
            <a:r>
              <a:rPr lang="en-US" sz="2800">
                <a:latin typeface="Arial Rounded MT Bold" charset="0"/>
                <a:ea typeface="Arial Rounded MT Bold" charset="0"/>
                <a:cs typeface="Arial Rounded MT Bold" charset="0"/>
              </a:rPr>
              <a:t>TITLE OF THE SLIDE</a:t>
            </a:r>
            <a:endParaRPr lang="en-US"/>
          </a:p>
        </p:txBody>
      </p:sp>
    </p:spTree>
    <p:extLst>
      <p:ext uri="{BB962C8B-B14F-4D97-AF65-F5344CB8AC3E}">
        <p14:creationId xmlns:p14="http://schemas.microsoft.com/office/powerpoint/2010/main" val="15344881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p:cNvSpPr/>
          <p:nvPr userDrawn="1"/>
        </p:nvSpPr>
        <p:spPr>
          <a:xfrm>
            <a:off x="0" y="9144"/>
            <a:ext cx="12192000" cy="850392"/>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a:solidFill>
                <a:schemeClr val="bg1"/>
              </a:solidFill>
              <a:latin typeface="Arial Narrow" panose="020B0606020202030204" pitchFamily="34" charset="0"/>
            </a:endParaRPr>
          </a:p>
        </p:txBody>
      </p:sp>
      <p:sp>
        <p:nvSpPr>
          <p:cNvPr id="7" name="TextBox 6"/>
          <p:cNvSpPr txBox="1"/>
          <p:nvPr userDrawn="1"/>
        </p:nvSpPr>
        <p:spPr>
          <a:xfrm>
            <a:off x="241" y="6487262"/>
            <a:ext cx="3450753" cy="338554"/>
          </a:xfrm>
          <a:prstGeom prst="rect">
            <a:avLst/>
          </a:prstGeom>
          <a:solidFill>
            <a:schemeClr val="accent1">
              <a:lumMod val="75000"/>
            </a:schemeClr>
          </a:solidFill>
          <a:effectLst>
            <a:outerShdw blurRad="50800" dist="38100" dir="2700000" algn="tl" rotWithShape="0">
              <a:prstClr val="black">
                <a:alpha val="40000"/>
              </a:prstClr>
            </a:outerShdw>
          </a:effectLst>
        </p:spPr>
        <p:txBody>
          <a:bodyPr wrap="none" rtlCol="0">
            <a:spAutoFit/>
          </a:bodyPr>
          <a:lstStyle/>
          <a:p>
            <a:r>
              <a:rPr lang="en-US" sz="1600" b="1">
                <a:solidFill>
                  <a:schemeClr val="bg1"/>
                </a:solidFill>
                <a:latin typeface="Arial Narrow" panose="020B0606020202030204" pitchFamily="34" charset="0"/>
              </a:rPr>
              <a:t>Indian Institute of Technology Kharagpur</a:t>
            </a:r>
          </a:p>
        </p:txBody>
      </p:sp>
      <p:sp>
        <p:nvSpPr>
          <p:cNvPr id="8" name="Title Placeholder 9"/>
          <p:cNvSpPr>
            <a:spLocks noGrp="1"/>
          </p:cNvSpPr>
          <p:nvPr>
            <p:ph type="title"/>
          </p:nvPr>
        </p:nvSpPr>
        <p:spPr>
          <a:xfrm>
            <a:off x="0" y="9145"/>
            <a:ext cx="12192000" cy="850392"/>
          </a:xfrm>
          <a:prstGeom prst="rect">
            <a:avLst/>
          </a:prstGeom>
        </p:spPr>
        <p:txBody>
          <a:bodyPr vert="horz" lIns="91440" tIns="45720" rIns="91440" bIns="45720" rtlCol="0" anchor="ctr">
            <a:normAutofit/>
          </a:bodyPr>
          <a:lstStyle/>
          <a:p>
            <a:r>
              <a:rPr lang="en-US" sz="2800">
                <a:latin typeface="Arial Rounded MT Bold" charset="0"/>
                <a:ea typeface="Arial Rounded MT Bold" charset="0"/>
                <a:cs typeface="Arial Rounded MT Bold" charset="0"/>
              </a:rPr>
              <a:t>TITLE OF THE SLIDE</a:t>
            </a:r>
            <a:endParaRPr lang="en-US"/>
          </a:p>
        </p:txBody>
      </p:sp>
    </p:spTree>
    <p:extLst>
      <p:ext uri="{BB962C8B-B14F-4D97-AF65-F5344CB8AC3E}">
        <p14:creationId xmlns:p14="http://schemas.microsoft.com/office/powerpoint/2010/main" val="10104975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12390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987424"/>
            <a:ext cx="3932237" cy="1069975"/>
          </a:xfrm>
          <a:prstGeom prst="rect">
            <a:avLst/>
          </a:prstGeo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TextBox 7"/>
          <p:cNvSpPr txBox="1"/>
          <p:nvPr userDrawn="1"/>
        </p:nvSpPr>
        <p:spPr>
          <a:xfrm>
            <a:off x="241" y="6487262"/>
            <a:ext cx="3450753" cy="338554"/>
          </a:xfrm>
          <a:prstGeom prst="rect">
            <a:avLst/>
          </a:prstGeom>
          <a:solidFill>
            <a:schemeClr val="accent1">
              <a:lumMod val="75000"/>
            </a:schemeClr>
          </a:solidFill>
          <a:effectLst>
            <a:outerShdw blurRad="50800" dist="38100" dir="2700000" algn="tl" rotWithShape="0">
              <a:prstClr val="black">
                <a:alpha val="40000"/>
              </a:prstClr>
            </a:outerShdw>
          </a:effectLst>
        </p:spPr>
        <p:txBody>
          <a:bodyPr wrap="none" rtlCol="0">
            <a:spAutoFit/>
          </a:bodyPr>
          <a:lstStyle/>
          <a:p>
            <a:r>
              <a:rPr lang="en-US" sz="1600" b="1">
                <a:solidFill>
                  <a:schemeClr val="bg1"/>
                </a:solidFill>
                <a:latin typeface="Arial Narrow" panose="020B0606020202030204" pitchFamily="34" charset="0"/>
              </a:rPr>
              <a:t>Indian Institute of Technology Kharagpur</a:t>
            </a:r>
          </a:p>
        </p:txBody>
      </p:sp>
      <p:sp>
        <p:nvSpPr>
          <p:cNvPr id="9" name="Title Placeholder 9"/>
          <p:cNvSpPr txBox="1">
            <a:spLocks/>
          </p:cNvSpPr>
          <p:nvPr userDrawn="1"/>
        </p:nvSpPr>
        <p:spPr>
          <a:xfrm>
            <a:off x="0" y="9145"/>
            <a:ext cx="12192000" cy="850392"/>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2800" kern="1200" baseline="0">
                <a:solidFill>
                  <a:schemeClr val="bg1"/>
                </a:solidFill>
                <a:latin typeface="Arial Rounded MT Bold" charset="0"/>
                <a:ea typeface="Arial Rounded MT Bold" charset="0"/>
                <a:cs typeface="Arial Rounded MT Bold" charset="0"/>
              </a:defRPr>
            </a:lvl1pPr>
          </a:lstStyle>
          <a:p>
            <a:r>
              <a:rPr lang="en-US"/>
              <a:t>TITLE OF THE SLIDE</a:t>
            </a:r>
          </a:p>
        </p:txBody>
      </p:sp>
    </p:spTree>
    <p:extLst>
      <p:ext uri="{BB962C8B-B14F-4D97-AF65-F5344CB8AC3E}">
        <p14:creationId xmlns:p14="http://schemas.microsoft.com/office/powerpoint/2010/main" val="10612469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987424"/>
            <a:ext cx="3932237" cy="1069975"/>
          </a:xfrm>
          <a:prstGeom prst="rect">
            <a:avLst/>
          </a:prstGeo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TextBox 7"/>
          <p:cNvSpPr txBox="1"/>
          <p:nvPr userDrawn="1"/>
        </p:nvSpPr>
        <p:spPr>
          <a:xfrm>
            <a:off x="241" y="6487262"/>
            <a:ext cx="3450753" cy="338554"/>
          </a:xfrm>
          <a:prstGeom prst="rect">
            <a:avLst/>
          </a:prstGeom>
          <a:solidFill>
            <a:schemeClr val="accent1">
              <a:lumMod val="75000"/>
            </a:schemeClr>
          </a:solidFill>
          <a:effectLst>
            <a:outerShdw blurRad="50800" dist="38100" dir="2700000" algn="tl" rotWithShape="0">
              <a:prstClr val="black">
                <a:alpha val="40000"/>
              </a:prstClr>
            </a:outerShdw>
          </a:effectLst>
        </p:spPr>
        <p:txBody>
          <a:bodyPr wrap="none" rtlCol="0">
            <a:spAutoFit/>
          </a:bodyPr>
          <a:lstStyle/>
          <a:p>
            <a:r>
              <a:rPr lang="en-US" sz="1600" b="1">
                <a:solidFill>
                  <a:schemeClr val="bg1"/>
                </a:solidFill>
                <a:latin typeface="Arial Narrow" panose="020B0606020202030204" pitchFamily="34" charset="0"/>
              </a:rPr>
              <a:t>Indian Institute of Technology Kharagpur</a:t>
            </a:r>
          </a:p>
        </p:txBody>
      </p:sp>
      <p:sp>
        <p:nvSpPr>
          <p:cNvPr id="9" name="Title Placeholder 9"/>
          <p:cNvSpPr txBox="1">
            <a:spLocks/>
          </p:cNvSpPr>
          <p:nvPr userDrawn="1"/>
        </p:nvSpPr>
        <p:spPr>
          <a:xfrm>
            <a:off x="0" y="9145"/>
            <a:ext cx="12192000" cy="850392"/>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2800" kern="1200" baseline="0">
                <a:solidFill>
                  <a:schemeClr val="bg1"/>
                </a:solidFill>
                <a:latin typeface="Arial Rounded MT Bold" charset="0"/>
                <a:ea typeface="Arial Rounded MT Bold" charset="0"/>
                <a:cs typeface="Arial Rounded MT Bold" charset="0"/>
              </a:defRPr>
            </a:lvl1pPr>
          </a:lstStyle>
          <a:p>
            <a:r>
              <a:rPr lang="en-US"/>
              <a:t>TITLE OF THE SLIDE</a:t>
            </a:r>
          </a:p>
        </p:txBody>
      </p:sp>
    </p:spTree>
    <p:extLst>
      <p:ext uri="{BB962C8B-B14F-4D97-AF65-F5344CB8AC3E}">
        <p14:creationId xmlns:p14="http://schemas.microsoft.com/office/powerpoint/2010/main" val="15258171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178419" y="1037063"/>
            <a:ext cx="11753385" cy="5352586"/>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p:nvPr userDrawn="1"/>
        </p:nvSpPr>
        <p:spPr>
          <a:xfrm>
            <a:off x="0" y="9144"/>
            <a:ext cx="12192000" cy="850392"/>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a:solidFill>
                <a:schemeClr val="bg1"/>
              </a:solidFill>
              <a:latin typeface="Arial Narrow" panose="020B0606020202030204" pitchFamily="34" charset="0"/>
            </a:endParaRPr>
          </a:p>
        </p:txBody>
      </p:sp>
      <p:sp>
        <p:nvSpPr>
          <p:cNvPr id="8" name="TextBox 7"/>
          <p:cNvSpPr txBox="1"/>
          <p:nvPr userDrawn="1"/>
        </p:nvSpPr>
        <p:spPr>
          <a:xfrm>
            <a:off x="241" y="6487262"/>
            <a:ext cx="3450753" cy="338554"/>
          </a:xfrm>
          <a:prstGeom prst="rect">
            <a:avLst/>
          </a:prstGeom>
          <a:solidFill>
            <a:schemeClr val="accent1">
              <a:lumMod val="75000"/>
            </a:schemeClr>
          </a:solidFill>
          <a:effectLst>
            <a:outerShdw blurRad="50800" dist="38100" dir="2700000" algn="tl" rotWithShape="0">
              <a:prstClr val="black">
                <a:alpha val="40000"/>
              </a:prstClr>
            </a:outerShdw>
          </a:effectLst>
        </p:spPr>
        <p:txBody>
          <a:bodyPr wrap="none" rtlCol="0">
            <a:spAutoFit/>
          </a:bodyPr>
          <a:lstStyle/>
          <a:p>
            <a:r>
              <a:rPr lang="en-US" sz="1600" b="1">
                <a:solidFill>
                  <a:schemeClr val="bg1"/>
                </a:solidFill>
                <a:latin typeface="Arial Narrow" panose="020B0606020202030204" pitchFamily="34" charset="0"/>
              </a:rPr>
              <a:t>Indian Institute of Technology Kharagpur</a:t>
            </a:r>
          </a:p>
        </p:txBody>
      </p:sp>
      <p:sp>
        <p:nvSpPr>
          <p:cNvPr id="9" name="Title Placeholder 9"/>
          <p:cNvSpPr>
            <a:spLocks noGrp="1"/>
          </p:cNvSpPr>
          <p:nvPr>
            <p:ph type="title"/>
          </p:nvPr>
        </p:nvSpPr>
        <p:spPr>
          <a:xfrm>
            <a:off x="0" y="9145"/>
            <a:ext cx="12192000" cy="850392"/>
          </a:xfrm>
          <a:prstGeom prst="rect">
            <a:avLst/>
          </a:prstGeom>
        </p:spPr>
        <p:txBody>
          <a:bodyPr vert="horz" lIns="91440" tIns="45720" rIns="91440" bIns="45720" rtlCol="0" anchor="ctr">
            <a:normAutofit/>
          </a:bodyPr>
          <a:lstStyle/>
          <a:p>
            <a:r>
              <a:rPr lang="en-US" sz="2800">
                <a:latin typeface="Arial Rounded MT Bold" charset="0"/>
                <a:ea typeface="Arial Rounded MT Bold" charset="0"/>
                <a:cs typeface="Arial Rounded MT Bold" charset="0"/>
              </a:rPr>
              <a:t>TITLE OF THE SLIDE</a:t>
            </a:r>
            <a:endParaRPr lang="en-US"/>
          </a:p>
        </p:txBody>
      </p:sp>
    </p:spTree>
    <p:extLst>
      <p:ext uri="{BB962C8B-B14F-4D97-AF65-F5344CB8AC3E}">
        <p14:creationId xmlns:p14="http://schemas.microsoft.com/office/powerpoint/2010/main" val="13061406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15554" y="1092820"/>
            <a:ext cx="2628900" cy="5162202"/>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167268" y="1092819"/>
            <a:ext cx="8742556" cy="508414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Box 6"/>
          <p:cNvSpPr txBox="1"/>
          <p:nvPr userDrawn="1"/>
        </p:nvSpPr>
        <p:spPr>
          <a:xfrm>
            <a:off x="241" y="6487262"/>
            <a:ext cx="3450753" cy="338554"/>
          </a:xfrm>
          <a:prstGeom prst="rect">
            <a:avLst/>
          </a:prstGeom>
          <a:solidFill>
            <a:schemeClr val="accent1">
              <a:lumMod val="75000"/>
            </a:schemeClr>
          </a:solidFill>
          <a:effectLst>
            <a:outerShdw blurRad="50800" dist="38100" dir="2700000" algn="tl" rotWithShape="0">
              <a:prstClr val="black">
                <a:alpha val="40000"/>
              </a:prstClr>
            </a:outerShdw>
          </a:effectLst>
        </p:spPr>
        <p:txBody>
          <a:bodyPr wrap="none" rtlCol="0">
            <a:spAutoFit/>
          </a:bodyPr>
          <a:lstStyle/>
          <a:p>
            <a:r>
              <a:rPr lang="en-US" sz="1600" b="1">
                <a:solidFill>
                  <a:schemeClr val="bg1"/>
                </a:solidFill>
                <a:latin typeface="Arial Narrow" panose="020B0606020202030204" pitchFamily="34" charset="0"/>
              </a:rPr>
              <a:t>Indian Institute of Technology Kharagpur</a:t>
            </a:r>
          </a:p>
        </p:txBody>
      </p:sp>
    </p:spTree>
    <p:extLst>
      <p:ext uri="{BB962C8B-B14F-4D97-AF65-F5344CB8AC3E}">
        <p14:creationId xmlns:p14="http://schemas.microsoft.com/office/powerpoint/2010/main" val="7276783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3160035"/>
      </p:ext>
    </p:extLst>
  </p:cSld>
  <p:clrMap bg1="lt1" tx1="dk1" bg2="lt2" tx2="dk2" accent1="accent1" accent2="accent2" accent3="accent3" accent4="accent4" accent5="accent5" accent6="accent6" hlink="hlink" folHlink="folHlink"/>
  <p:sldLayoutIdLst>
    <p:sldLayoutId id="2147483660"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ctr" defTabSz="914400" rtl="0" eaLnBrk="1" latinLnBrk="0" hangingPunct="1">
        <a:lnSpc>
          <a:spcPct val="90000"/>
        </a:lnSpc>
        <a:spcBef>
          <a:spcPct val="0"/>
        </a:spcBef>
        <a:buNone/>
        <a:defRPr sz="2800" kern="1200" baseline="0">
          <a:solidFill>
            <a:schemeClr val="bg1"/>
          </a:solidFill>
          <a:latin typeface="Arial Rounded MT Bold" charset="0"/>
          <a:ea typeface="Arial Rounded MT Bold" charset="0"/>
          <a:cs typeface="Arial Rounded MT Bold" charset="0"/>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shamik@cse.iitkgp.ac.in"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hyperlink" Target="http://dataconomy.com/" TargetMode="External"/><Relationship Id="rId2" Type="http://schemas.openxmlformats.org/officeDocument/2006/relationships/image" Target="../media/image2.tiff"/><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https://blockchain.com/explorer" TargetMode="External"/><Relationship Id="rId2" Type="http://schemas.openxmlformats.org/officeDocument/2006/relationships/hyperlink" Target="https://btc.com/btc/blocks" TargetMode="Externa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hyperlink" Target="https://medium.com/@dongha.sohn/bitcoin-6-target-and-difficulty-ee3bc9cc5962" TargetMode="Externa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s://btc.com/btc/blocks" TargetMode="External"/><Relationship Id="rId2" Type="http://schemas.openxmlformats.org/officeDocument/2006/relationships/hyperlink" Target="https://cse.buffalo.edu/blockchain/blockhash.html" TargetMode="Externa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hyperlink" Target="https://www.blockchain.com/charts/hash-rate" TargetMode="Externa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s://blockchain.info/" TargetMode="External"/><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image" Target="../media/image5.tiff"/><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image" Target="../media/image5.tiff"/><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image" Target="../media/image5.tiff"/><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image" Target="../media/image5.tiff"/><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image" Target="../media/image5.tiff"/><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hyperlink" Target="https://medium.com/@aalim.khan/bitcoin-transactions-scripts-and-digital-signatures-506688e1630a" TargetMode="External"/><Relationship Id="rId2" Type="http://schemas.openxmlformats.org/officeDocument/2006/relationships/hyperlink" Target="https://developer.bitcoin.org/devguide/transactions.html" TargetMode="Externa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hyperlink" Target="https://en.bitcoin.it/wiki/Script" TargetMode="Externa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hyperlink" Target="https://en.bitcoin.it/wiki/Script" TargetMode="Externa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image" Target="../media/image8.tiff"/><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image" Target="../media/image9.tiff"/><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image" Target="../media/image8.tiff"/><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3" Type="http://schemas.openxmlformats.org/officeDocument/2006/relationships/hyperlink" Target="https://en.bitcoin.it/wiki/" TargetMode="External"/><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2" Type="http://schemas.openxmlformats.org/officeDocument/2006/relationships/image" Target="../media/image13.tiff"/><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1949"/>
            <a:ext cx="12192000" cy="1151709"/>
          </a:xfrm>
        </p:spPr>
        <p:txBody>
          <a:bodyPr lIns="91440" tIns="45720" rIns="91440" bIns="45720" anchor="t">
            <a:normAutofit/>
          </a:bodyPr>
          <a:lstStyle/>
          <a:p>
            <a:r>
              <a:rPr lang="en-US" dirty="0">
                <a:latin typeface="Arial Rounded MT Bold"/>
              </a:rPr>
              <a:t/>
            </a:r>
            <a:br>
              <a:rPr lang="en-US" dirty="0">
                <a:latin typeface="Arial Rounded MT Bold"/>
              </a:rPr>
            </a:br>
            <a:r>
              <a:rPr lang="en-US" dirty="0">
                <a:latin typeface="Arial Rounded MT Bold"/>
              </a:rPr>
              <a:t>CS61065: Theory </a:t>
            </a:r>
            <a:r>
              <a:rPr lang="en-US" dirty="0" smtClean="0">
                <a:latin typeface="Arial Rounded MT Bold"/>
              </a:rPr>
              <a:t>and </a:t>
            </a:r>
            <a:r>
              <a:rPr lang="en-US" dirty="0">
                <a:latin typeface="Arial Rounded MT Bold"/>
              </a:rPr>
              <a:t>Applications of Blockchain </a:t>
            </a:r>
            <a:endParaRPr lang="en-US" dirty="0"/>
          </a:p>
        </p:txBody>
      </p:sp>
      <p:sp>
        <p:nvSpPr>
          <p:cNvPr id="3" name="TextBox 2">
            <a:extLst>
              <a:ext uri="{FF2B5EF4-FFF2-40B4-BE49-F238E27FC236}">
                <a16:creationId xmlns:a16="http://schemas.microsoft.com/office/drawing/2014/main" id="{D2CAFBC6-384A-44A1-8460-C9997C2D28D5}"/>
              </a:ext>
            </a:extLst>
          </p:cNvPr>
          <p:cNvSpPr txBox="1"/>
          <p:nvPr/>
        </p:nvSpPr>
        <p:spPr>
          <a:xfrm>
            <a:off x="4385654" y="2472298"/>
            <a:ext cx="7560128"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400" b="1" dirty="0" smtClean="0">
                <a:solidFill>
                  <a:srgbClr val="2F5496"/>
                </a:solidFill>
                <a:cs typeface="Calibri"/>
              </a:rPr>
              <a:t>BLOCKCHAIN ELEMENTS</a:t>
            </a:r>
            <a:endParaRPr lang="en-US" sz="4400" dirty="0">
              <a:solidFill>
                <a:srgbClr val="2F5496"/>
              </a:solidFill>
              <a:cs typeface="Calibri"/>
            </a:endParaRPr>
          </a:p>
        </p:txBody>
      </p:sp>
      <p:sp>
        <p:nvSpPr>
          <p:cNvPr id="4" name="TextBox 3">
            <a:extLst>
              <a:ext uri="{FF2B5EF4-FFF2-40B4-BE49-F238E27FC236}">
                <a16:creationId xmlns:a16="http://schemas.microsoft.com/office/drawing/2014/main" id="{0259A05A-29C2-44FA-BB7C-8B8E2ABCAFA0}"/>
              </a:ext>
            </a:extLst>
          </p:cNvPr>
          <p:cNvSpPr txBox="1"/>
          <p:nvPr/>
        </p:nvSpPr>
        <p:spPr>
          <a:xfrm>
            <a:off x="8681453" y="5272506"/>
            <a:ext cx="3318042"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rgbClr val="7030A0"/>
                </a:solidFill>
                <a:latin typeface="Calibri"/>
                <a:ea typeface="Cambria"/>
                <a:cs typeface="Biome"/>
              </a:rPr>
              <a:t>Shamik Sural</a:t>
            </a:r>
          </a:p>
          <a:p>
            <a:r>
              <a:rPr lang="en-US" sz="2400" b="1" dirty="0">
                <a:latin typeface="Calibri"/>
                <a:ea typeface="Cambria"/>
                <a:cs typeface="Calibri"/>
                <a:hlinkClick r:id="rId2"/>
              </a:rPr>
              <a:t>shamik@cse.iitkgp.ac.in</a:t>
            </a:r>
            <a:r>
              <a:rPr lang="en-US" sz="2400" b="1" dirty="0">
                <a:latin typeface="Calibri"/>
                <a:ea typeface="Cambria"/>
                <a:cs typeface="Calibri"/>
              </a:rPr>
              <a:t> </a:t>
            </a:r>
          </a:p>
        </p:txBody>
      </p:sp>
    </p:spTree>
    <p:extLst>
      <p:ext uri="{BB962C8B-B14F-4D97-AF65-F5344CB8AC3E}">
        <p14:creationId xmlns:p14="http://schemas.microsoft.com/office/powerpoint/2010/main" val="18099832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E487EE3-A22C-9F4A-9776-EF3278553773}"/>
              </a:ext>
            </a:extLst>
          </p:cNvPr>
          <p:cNvSpPr>
            <a:spLocks noGrp="1"/>
          </p:cNvSpPr>
          <p:nvPr>
            <p:ph idx="1"/>
          </p:nvPr>
        </p:nvSpPr>
        <p:spPr>
          <a:xfrm>
            <a:off x="356839" y="1137424"/>
            <a:ext cx="11552663" cy="5126216"/>
          </a:xfrm>
        </p:spPr>
        <p:txBody>
          <a:bodyPr lIns="121917" tIns="60958" rIns="121917" bIns="60958"/>
          <a:lstStyle/>
          <a:p>
            <a:r>
              <a:rPr lang="en-US" dirty="0"/>
              <a:t>A Platform for executing transactional services </a:t>
            </a:r>
          </a:p>
          <a:p>
            <a:endParaRPr lang="en-US" dirty="0"/>
          </a:p>
          <a:p>
            <a:r>
              <a:rPr lang="en-US" dirty="0"/>
              <a:t>Spanned over multiple organizations or individuals who may not </a:t>
            </a:r>
            <a:r>
              <a:rPr lang="en-US" dirty="0" smtClean="0"/>
              <a:t>(</a:t>
            </a:r>
            <a:r>
              <a:rPr lang="en-US" dirty="0" smtClean="0">
                <a:solidFill>
                  <a:srgbClr val="FF0000"/>
                </a:solidFill>
              </a:rPr>
              <a:t>need not</a:t>
            </a:r>
            <a:r>
              <a:rPr lang="en-US" dirty="0" smtClean="0"/>
              <a:t>) </a:t>
            </a:r>
            <a:r>
              <a:rPr lang="en-US" b="1" dirty="0" smtClean="0"/>
              <a:t>trust</a:t>
            </a:r>
            <a:r>
              <a:rPr lang="en-US" dirty="0" smtClean="0"/>
              <a:t> </a:t>
            </a:r>
            <a:r>
              <a:rPr lang="en-US" dirty="0"/>
              <a:t>each other</a:t>
            </a:r>
          </a:p>
          <a:p>
            <a:endParaRPr lang="en-US" dirty="0"/>
          </a:p>
          <a:p>
            <a:r>
              <a:rPr lang="en-US" dirty="0"/>
              <a:t>An append-only shared ledger of digitally signed and encrypted transactions replicated across a network of peer nodes</a:t>
            </a:r>
          </a:p>
        </p:txBody>
      </p:sp>
      <p:sp>
        <p:nvSpPr>
          <p:cNvPr id="3" name="Title 2">
            <a:extLst>
              <a:ext uri="{FF2B5EF4-FFF2-40B4-BE49-F238E27FC236}">
                <a16:creationId xmlns:a16="http://schemas.microsoft.com/office/drawing/2014/main" id="{2516FDFB-C7C4-B54A-AA45-B28B18066944}"/>
              </a:ext>
            </a:extLst>
          </p:cNvPr>
          <p:cNvSpPr>
            <a:spLocks noGrp="1"/>
          </p:cNvSpPr>
          <p:nvPr>
            <p:ph type="title"/>
          </p:nvPr>
        </p:nvSpPr>
        <p:spPr/>
        <p:txBody>
          <a:bodyPr/>
          <a:lstStyle/>
          <a:p>
            <a:r>
              <a:rPr lang="en-US" dirty="0" smtClean="0"/>
              <a:t>What is Blockchain?</a:t>
            </a:r>
            <a:endParaRPr lang="en-US" dirty="0"/>
          </a:p>
        </p:txBody>
      </p:sp>
    </p:spTree>
    <p:extLst>
      <p:ext uri="{BB962C8B-B14F-4D97-AF65-F5344CB8AC3E}">
        <p14:creationId xmlns:p14="http://schemas.microsoft.com/office/powerpoint/2010/main" val="26145267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4E099C0-8CB8-F444-8E86-C4CDC01F4E82}"/>
              </a:ext>
            </a:extLst>
          </p:cNvPr>
          <p:cNvSpPr>
            <a:spLocks noGrp="1"/>
          </p:cNvSpPr>
          <p:nvPr>
            <p:ph idx="1"/>
          </p:nvPr>
        </p:nvSpPr>
        <p:spPr>
          <a:xfrm>
            <a:off x="203200" y="990600"/>
            <a:ext cx="6664008" cy="4775200"/>
          </a:xfrm>
        </p:spPr>
        <p:txBody>
          <a:bodyPr lIns="121917" tIns="60958" rIns="121917" bIns="60958"/>
          <a:lstStyle/>
          <a:p>
            <a:r>
              <a:rPr lang="en-US" dirty="0"/>
              <a:t>Digitally signed and encrypted transactions </a:t>
            </a:r>
            <a:r>
              <a:rPr lang="en-US" dirty="0" smtClean="0"/>
              <a:t>“</a:t>
            </a:r>
            <a:r>
              <a:rPr lang="en-US" b="1" dirty="0" smtClean="0"/>
              <a:t>verified” </a:t>
            </a:r>
            <a:r>
              <a:rPr lang="en-US" b="1" dirty="0"/>
              <a:t>by </a:t>
            </a:r>
            <a:r>
              <a:rPr lang="en-US" b="1" dirty="0" smtClean="0"/>
              <a:t>peers</a:t>
            </a:r>
            <a:r>
              <a:rPr lang="en-US" dirty="0" smtClean="0"/>
              <a:t> </a:t>
            </a:r>
            <a:endParaRPr lang="en-US" dirty="0"/>
          </a:p>
          <a:p>
            <a:endParaRPr lang="en-US" b="1" dirty="0"/>
          </a:p>
          <a:p>
            <a:r>
              <a:rPr lang="en-US" b="1" dirty="0"/>
              <a:t>Cryptographic security</a:t>
            </a:r>
            <a:r>
              <a:rPr lang="en-US" dirty="0"/>
              <a:t> – Ensures that participants can only view information on the ledger that they are authorized to see</a:t>
            </a:r>
            <a:endParaRPr lang="en-US" b="1" dirty="0"/>
          </a:p>
        </p:txBody>
      </p:sp>
      <p:sp>
        <p:nvSpPr>
          <p:cNvPr id="3" name="Title 2">
            <a:extLst>
              <a:ext uri="{FF2B5EF4-FFF2-40B4-BE49-F238E27FC236}">
                <a16:creationId xmlns:a16="http://schemas.microsoft.com/office/drawing/2014/main" id="{D2F09189-659D-9642-8E00-43FB1EFD674D}"/>
              </a:ext>
            </a:extLst>
          </p:cNvPr>
          <p:cNvSpPr>
            <a:spLocks noGrp="1"/>
          </p:cNvSpPr>
          <p:nvPr>
            <p:ph type="title"/>
          </p:nvPr>
        </p:nvSpPr>
        <p:spPr/>
        <p:txBody>
          <a:bodyPr/>
          <a:lstStyle/>
          <a:p>
            <a:r>
              <a:rPr lang="en-US" dirty="0"/>
              <a:t>The Block in a </a:t>
            </a:r>
            <a:r>
              <a:rPr lang="en-US" dirty="0" err="1"/>
              <a:t>Blockchain</a:t>
            </a:r>
            <a:r>
              <a:rPr lang="en-US" dirty="0"/>
              <a:t> – Securing Data Cryptographically</a:t>
            </a:r>
          </a:p>
        </p:txBody>
      </p:sp>
      <p:pic>
        <p:nvPicPr>
          <p:cNvPr id="4" name="Picture 3">
            <a:extLst>
              <a:ext uri="{FF2B5EF4-FFF2-40B4-BE49-F238E27FC236}">
                <a16:creationId xmlns:a16="http://schemas.microsoft.com/office/drawing/2014/main" id="{D57BE1A7-C09F-4148-AEB6-D5D54EE43A97}"/>
              </a:ext>
            </a:extLst>
          </p:cNvPr>
          <p:cNvPicPr>
            <a:picLocks noChangeAspect="1"/>
          </p:cNvPicPr>
          <p:nvPr/>
        </p:nvPicPr>
        <p:blipFill>
          <a:blip r:embed="rId2"/>
          <a:stretch>
            <a:fillRect/>
          </a:stretch>
        </p:blipFill>
        <p:spPr>
          <a:xfrm>
            <a:off x="6867208" y="1021081"/>
            <a:ext cx="5324792" cy="3953255"/>
          </a:xfrm>
          <a:prstGeom prst="rect">
            <a:avLst/>
          </a:prstGeom>
        </p:spPr>
      </p:pic>
      <p:sp>
        <p:nvSpPr>
          <p:cNvPr id="5" name="TextBox 4">
            <a:extLst>
              <a:ext uri="{FF2B5EF4-FFF2-40B4-BE49-F238E27FC236}">
                <a16:creationId xmlns:a16="http://schemas.microsoft.com/office/drawing/2014/main" id="{B2B427F8-1304-954A-9B3A-99EE437DACBC}"/>
              </a:ext>
            </a:extLst>
          </p:cNvPr>
          <p:cNvSpPr txBox="1"/>
          <p:nvPr/>
        </p:nvSpPr>
        <p:spPr>
          <a:xfrm>
            <a:off x="6888004" y="5135880"/>
            <a:ext cx="5283200" cy="400105"/>
          </a:xfrm>
          <a:prstGeom prst="rect">
            <a:avLst/>
          </a:prstGeom>
          <a:noFill/>
        </p:spPr>
        <p:txBody>
          <a:bodyPr wrap="square" lIns="121917" tIns="60958" rIns="121917" bIns="60958" rtlCol="0">
            <a:spAutoFit/>
          </a:bodyPr>
          <a:lstStyle/>
          <a:p>
            <a:r>
              <a:rPr lang="en-US" b="1" dirty="0"/>
              <a:t>Image source: </a:t>
            </a:r>
            <a:r>
              <a:rPr lang="en-US" b="1" dirty="0">
                <a:hlinkClick r:id="rId3"/>
              </a:rPr>
              <a:t>http://dataconomy.com/</a:t>
            </a:r>
            <a:r>
              <a:rPr lang="en-US" b="1" dirty="0"/>
              <a:t> </a:t>
            </a:r>
          </a:p>
        </p:txBody>
      </p:sp>
    </p:spTree>
    <p:extLst>
      <p:ext uri="{BB962C8B-B14F-4D97-AF65-F5344CB8AC3E}">
        <p14:creationId xmlns:p14="http://schemas.microsoft.com/office/powerpoint/2010/main" val="12944422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9320B99-8A11-9C46-9AB1-51F0343DDA36}"/>
              </a:ext>
            </a:extLst>
          </p:cNvPr>
          <p:cNvSpPr>
            <a:spLocks noGrp="1"/>
          </p:cNvSpPr>
          <p:nvPr>
            <p:ph idx="1"/>
          </p:nvPr>
        </p:nvSpPr>
        <p:spPr/>
        <p:txBody>
          <a:bodyPr lIns="121917" tIns="60958" rIns="121917" bIns="60958">
            <a:normAutofit/>
          </a:bodyPr>
          <a:lstStyle/>
          <a:p>
            <a:r>
              <a:rPr lang="en-US" dirty="0"/>
              <a:t>A block is a </a:t>
            </a:r>
            <a:r>
              <a:rPr lang="en-US" b="1" dirty="0"/>
              <a:t>container data structure </a:t>
            </a:r>
            <a:r>
              <a:rPr lang="en-US" dirty="0"/>
              <a:t>that contains a series of transactions</a:t>
            </a:r>
          </a:p>
          <a:p>
            <a:endParaRPr lang="en-US" dirty="0"/>
          </a:p>
          <a:p>
            <a:r>
              <a:rPr lang="en-US" b="1" dirty="0"/>
              <a:t>In Bitcoin: </a:t>
            </a:r>
            <a:r>
              <a:rPr lang="en-US" dirty="0"/>
              <a:t>A block may contain more than 500 transactions on average, the average size of a block is around 1 MB (an upper bound proposed by Satoshi </a:t>
            </a:r>
            <a:r>
              <a:rPr lang="en-US" dirty="0" err="1"/>
              <a:t>Nakamoto</a:t>
            </a:r>
            <a:r>
              <a:rPr lang="en-US" dirty="0"/>
              <a:t> in 2010)</a:t>
            </a:r>
          </a:p>
          <a:p>
            <a:pPr lvl="1"/>
            <a:r>
              <a:rPr lang="en-US" dirty="0"/>
              <a:t>May grow up to 8 MB or sometime higher </a:t>
            </a:r>
            <a:r>
              <a:rPr lang="en-US" dirty="0" smtClean="0"/>
              <a:t>(several conflicting views on this!!)</a:t>
            </a:r>
            <a:endParaRPr lang="en-US" dirty="0"/>
          </a:p>
          <a:p>
            <a:pPr lvl="1"/>
            <a:r>
              <a:rPr lang="en-US" dirty="0"/>
              <a:t>Larger blocks can help in processing large number of transactions in one go. </a:t>
            </a:r>
            <a:endParaRPr lang="en-US" dirty="0" smtClean="0"/>
          </a:p>
          <a:p>
            <a:pPr lvl="1"/>
            <a:r>
              <a:rPr lang="en-US" dirty="0" smtClean="0"/>
              <a:t>But longer time for verification and propagation</a:t>
            </a:r>
            <a:endParaRPr lang="en-US" dirty="0"/>
          </a:p>
        </p:txBody>
      </p:sp>
      <p:sp>
        <p:nvSpPr>
          <p:cNvPr id="3" name="Title 2">
            <a:extLst>
              <a:ext uri="{FF2B5EF4-FFF2-40B4-BE49-F238E27FC236}">
                <a16:creationId xmlns:a16="http://schemas.microsoft.com/office/drawing/2014/main" id="{FE68DA5A-CB54-FF43-922C-25F11D282EFA}"/>
              </a:ext>
            </a:extLst>
          </p:cNvPr>
          <p:cNvSpPr>
            <a:spLocks noGrp="1"/>
          </p:cNvSpPr>
          <p:nvPr>
            <p:ph type="title"/>
          </p:nvPr>
        </p:nvSpPr>
        <p:spPr/>
        <p:txBody>
          <a:bodyPr/>
          <a:lstStyle/>
          <a:p>
            <a:r>
              <a:rPr lang="en-US" dirty="0"/>
              <a:t>Structure of a Block</a:t>
            </a:r>
          </a:p>
        </p:txBody>
      </p:sp>
    </p:spTree>
    <p:extLst>
      <p:ext uri="{BB962C8B-B14F-4D97-AF65-F5344CB8AC3E}">
        <p14:creationId xmlns:p14="http://schemas.microsoft.com/office/powerpoint/2010/main" val="22070199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13597C0-E6A7-454A-8A7E-055BF128DB9A}"/>
              </a:ext>
            </a:extLst>
          </p:cNvPr>
          <p:cNvSpPr>
            <a:spLocks noGrp="1"/>
          </p:cNvSpPr>
          <p:nvPr>
            <p:ph idx="1"/>
          </p:nvPr>
        </p:nvSpPr>
        <p:spPr>
          <a:xfrm>
            <a:off x="203200" y="990600"/>
            <a:ext cx="3471025" cy="4775200"/>
          </a:xfrm>
        </p:spPr>
        <p:txBody>
          <a:bodyPr lIns="121917" tIns="60958" rIns="121917" bIns="60958"/>
          <a:lstStyle/>
          <a:p>
            <a:r>
              <a:rPr lang="en-US" dirty="0"/>
              <a:t>Two components: </a:t>
            </a:r>
          </a:p>
          <a:p>
            <a:pPr lvl="1"/>
            <a:r>
              <a:rPr lang="en-US" b="1" dirty="0"/>
              <a:t>Block Header</a:t>
            </a:r>
          </a:p>
          <a:p>
            <a:pPr lvl="1"/>
            <a:r>
              <a:rPr lang="en-US" b="1" dirty="0"/>
              <a:t>List of Transactions</a:t>
            </a:r>
          </a:p>
        </p:txBody>
      </p:sp>
      <p:sp>
        <p:nvSpPr>
          <p:cNvPr id="3" name="Title 2">
            <a:extLst>
              <a:ext uri="{FF2B5EF4-FFF2-40B4-BE49-F238E27FC236}">
                <a16:creationId xmlns:a16="http://schemas.microsoft.com/office/drawing/2014/main" id="{CB2C3962-2246-CE40-B77B-738729E6F767}"/>
              </a:ext>
            </a:extLst>
          </p:cNvPr>
          <p:cNvSpPr>
            <a:spLocks noGrp="1"/>
          </p:cNvSpPr>
          <p:nvPr>
            <p:ph type="title"/>
          </p:nvPr>
        </p:nvSpPr>
        <p:spPr/>
        <p:txBody>
          <a:bodyPr/>
          <a:lstStyle/>
          <a:p>
            <a:r>
              <a:rPr lang="en-US" dirty="0"/>
              <a:t>Structure of a Block (Reference: Bitcoin)</a:t>
            </a:r>
          </a:p>
        </p:txBody>
      </p:sp>
      <p:sp>
        <p:nvSpPr>
          <p:cNvPr id="6" name="TextBox 5">
            <a:extLst>
              <a:ext uri="{FF2B5EF4-FFF2-40B4-BE49-F238E27FC236}">
                <a16:creationId xmlns:a16="http://schemas.microsoft.com/office/drawing/2014/main" id="{383803B9-E8AF-5A4D-916A-34D381CDF49A}"/>
              </a:ext>
            </a:extLst>
          </p:cNvPr>
          <p:cNvSpPr txBox="1"/>
          <p:nvPr/>
        </p:nvSpPr>
        <p:spPr>
          <a:xfrm>
            <a:off x="3807461" y="6366455"/>
            <a:ext cx="7817968" cy="400105"/>
          </a:xfrm>
          <a:prstGeom prst="rect">
            <a:avLst/>
          </a:prstGeom>
          <a:noFill/>
        </p:spPr>
        <p:txBody>
          <a:bodyPr wrap="none" lIns="121917" tIns="60958" rIns="121917" bIns="60958" rtlCol="0">
            <a:spAutoFit/>
          </a:bodyPr>
          <a:lstStyle/>
          <a:p>
            <a:r>
              <a:rPr lang="en-US" b="1" dirty="0"/>
              <a:t>Block Source: </a:t>
            </a:r>
            <a:r>
              <a:rPr lang="en-US" b="1" dirty="0">
                <a:hlinkClick r:id="rId2"/>
              </a:rPr>
              <a:t>https://</a:t>
            </a:r>
            <a:r>
              <a:rPr lang="en-US" b="1" dirty="0" smtClean="0">
                <a:hlinkClick r:id="rId2"/>
              </a:rPr>
              <a:t>btc.com/btc/blocks</a:t>
            </a:r>
            <a:r>
              <a:rPr lang="en-US" b="1" dirty="0" smtClean="0"/>
              <a:t>  OR </a:t>
            </a:r>
            <a:r>
              <a:rPr lang="en-US" b="1" dirty="0" smtClean="0">
                <a:hlinkClick r:id="rId3"/>
              </a:rPr>
              <a:t>https://blockchain.com/explorer</a:t>
            </a:r>
            <a:r>
              <a:rPr lang="en-US" b="1" dirty="0" smtClean="0"/>
              <a:t> </a:t>
            </a:r>
            <a:endParaRPr lang="en-US" b="1" dirty="0"/>
          </a:p>
        </p:txBody>
      </p:sp>
      <p:pic>
        <p:nvPicPr>
          <p:cNvPr id="7" name="Picture 6" descr="Block_hash_example.png"/>
          <p:cNvPicPr>
            <a:picLocks noChangeAspect="1"/>
          </p:cNvPicPr>
          <p:nvPr/>
        </p:nvPicPr>
        <p:blipFill>
          <a:blip r:embed="rId4">
            <a:lum bright="-30000" contrast="52000"/>
          </a:blip>
          <a:stretch>
            <a:fillRect/>
          </a:stretch>
        </p:blipFill>
        <p:spPr>
          <a:xfrm>
            <a:off x="3557847" y="1226669"/>
            <a:ext cx="8352214" cy="5038220"/>
          </a:xfrm>
          <a:prstGeom prst="rect">
            <a:avLst/>
          </a:prstGeom>
        </p:spPr>
      </p:pic>
    </p:spTree>
    <p:extLst>
      <p:ext uri="{BB962C8B-B14F-4D97-AF65-F5344CB8AC3E}">
        <p14:creationId xmlns:p14="http://schemas.microsoft.com/office/powerpoint/2010/main" val="18905998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E123805-3843-C047-B853-B06331C73D75}"/>
              </a:ext>
            </a:extLst>
          </p:cNvPr>
          <p:cNvSpPr>
            <a:spLocks noGrp="1"/>
          </p:cNvSpPr>
          <p:nvPr>
            <p:ph idx="1"/>
          </p:nvPr>
        </p:nvSpPr>
        <p:spPr>
          <a:xfrm>
            <a:off x="203200" y="990600"/>
            <a:ext cx="8026400" cy="4775200"/>
          </a:xfrm>
        </p:spPr>
        <p:txBody>
          <a:bodyPr lIns="121917" tIns="60958" rIns="121917" bIns="60958"/>
          <a:lstStyle/>
          <a:p>
            <a:r>
              <a:rPr lang="en-US" dirty="0"/>
              <a:t>Metadata about a block – (1) Previous block hash, (2) Mining statistics used to construct the block, (3) </a:t>
            </a:r>
            <a:r>
              <a:rPr lang="en-US" dirty="0" err="1"/>
              <a:t>Merkle</a:t>
            </a:r>
            <a:r>
              <a:rPr lang="en-US" dirty="0"/>
              <a:t> tree root</a:t>
            </a:r>
          </a:p>
          <a:p>
            <a:endParaRPr lang="en-US" dirty="0"/>
          </a:p>
          <a:p>
            <a:r>
              <a:rPr lang="en-US" b="1" dirty="0"/>
              <a:t>Previous block hash: </a:t>
            </a:r>
            <a:r>
              <a:rPr lang="en-US" dirty="0"/>
              <a:t>Every block inherits from the previous block – we use previous block’s hash to create the new block’s hash – make the </a:t>
            </a:r>
            <a:r>
              <a:rPr lang="en-US" dirty="0" err="1"/>
              <a:t>blockchain</a:t>
            </a:r>
            <a:r>
              <a:rPr lang="en-US" dirty="0"/>
              <a:t> </a:t>
            </a:r>
            <a:r>
              <a:rPr lang="en-US" b="1" dirty="0"/>
              <a:t>tamper proof. </a:t>
            </a:r>
          </a:p>
        </p:txBody>
      </p:sp>
      <p:sp>
        <p:nvSpPr>
          <p:cNvPr id="3" name="Title 2">
            <a:extLst>
              <a:ext uri="{FF2B5EF4-FFF2-40B4-BE49-F238E27FC236}">
                <a16:creationId xmlns:a16="http://schemas.microsoft.com/office/drawing/2014/main" id="{254237F6-CA78-984C-AFA3-62594C234A21}"/>
              </a:ext>
            </a:extLst>
          </p:cNvPr>
          <p:cNvSpPr>
            <a:spLocks noGrp="1"/>
          </p:cNvSpPr>
          <p:nvPr>
            <p:ph type="title"/>
          </p:nvPr>
        </p:nvSpPr>
        <p:spPr/>
        <p:txBody>
          <a:bodyPr/>
          <a:lstStyle/>
          <a:p>
            <a:r>
              <a:rPr lang="en-US" dirty="0"/>
              <a:t>Block Header (Reference: Bitcoin)</a:t>
            </a:r>
          </a:p>
        </p:txBody>
      </p:sp>
      <p:sp>
        <p:nvSpPr>
          <p:cNvPr id="4" name="Rectangle 3">
            <a:extLst>
              <a:ext uri="{FF2B5EF4-FFF2-40B4-BE49-F238E27FC236}">
                <a16:creationId xmlns:a16="http://schemas.microsoft.com/office/drawing/2014/main" id="{51B236CC-DFA3-4845-838D-3D52692DB22C}"/>
              </a:ext>
            </a:extLst>
          </p:cNvPr>
          <p:cNvSpPr/>
          <p:nvPr/>
        </p:nvSpPr>
        <p:spPr>
          <a:xfrm>
            <a:off x="9448800" y="1002792"/>
            <a:ext cx="2133600" cy="711200"/>
          </a:xfrm>
          <a:prstGeom prst="rect">
            <a:avLst/>
          </a:prstGeom>
        </p:spPr>
        <p:style>
          <a:lnRef idx="1">
            <a:schemeClr val="accent4"/>
          </a:lnRef>
          <a:fillRef idx="2">
            <a:schemeClr val="accent4"/>
          </a:fillRef>
          <a:effectRef idx="1">
            <a:schemeClr val="accent4"/>
          </a:effectRef>
          <a:fontRef idx="minor">
            <a:schemeClr val="dk1"/>
          </a:fontRef>
        </p:style>
        <p:txBody>
          <a:bodyPr lIns="121917" tIns="60958" rIns="121917" bIns="60958" rtlCol="0" anchor="ctr"/>
          <a:lstStyle/>
          <a:p>
            <a:pPr algn="ctr"/>
            <a:r>
              <a:rPr lang="en-US" b="1" dirty="0"/>
              <a:t>H0</a:t>
            </a:r>
          </a:p>
        </p:txBody>
      </p:sp>
      <p:sp>
        <p:nvSpPr>
          <p:cNvPr id="5" name="Rectangle 4">
            <a:extLst>
              <a:ext uri="{FF2B5EF4-FFF2-40B4-BE49-F238E27FC236}">
                <a16:creationId xmlns:a16="http://schemas.microsoft.com/office/drawing/2014/main" id="{5316CC75-AF3A-0E4B-930D-77DF60EE3BD4}"/>
              </a:ext>
            </a:extLst>
          </p:cNvPr>
          <p:cNvSpPr/>
          <p:nvPr/>
        </p:nvSpPr>
        <p:spPr>
          <a:xfrm>
            <a:off x="9494520" y="1950213"/>
            <a:ext cx="2087880" cy="711200"/>
          </a:xfrm>
          <a:prstGeom prst="rect">
            <a:avLst/>
          </a:prstGeom>
        </p:spPr>
        <p:style>
          <a:lnRef idx="1">
            <a:schemeClr val="accent4"/>
          </a:lnRef>
          <a:fillRef idx="2">
            <a:schemeClr val="accent4"/>
          </a:fillRef>
          <a:effectRef idx="1">
            <a:schemeClr val="accent4"/>
          </a:effectRef>
          <a:fontRef idx="minor">
            <a:schemeClr val="dk1"/>
          </a:fontRef>
        </p:style>
        <p:txBody>
          <a:bodyPr lIns="121917" tIns="60958" rIns="121917" bIns="60958" rtlCol="0" anchor="ctr"/>
          <a:lstStyle/>
          <a:p>
            <a:pPr algn="ctr"/>
            <a:r>
              <a:rPr lang="en-US" b="1" dirty="0"/>
              <a:t>H1 = Hash(H0)</a:t>
            </a:r>
          </a:p>
        </p:txBody>
      </p:sp>
      <p:sp>
        <p:nvSpPr>
          <p:cNvPr id="6" name="Rectangle 5">
            <a:extLst>
              <a:ext uri="{FF2B5EF4-FFF2-40B4-BE49-F238E27FC236}">
                <a16:creationId xmlns:a16="http://schemas.microsoft.com/office/drawing/2014/main" id="{3A91F25D-5600-5947-ABE4-56137B3A63ED}"/>
              </a:ext>
            </a:extLst>
          </p:cNvPr>
          <p:cNvSpPr/>
          <p:nvPr/>
        </p:nvSpPr>
        <p:spPr>
          <a:xfrm>
            <a:off x="9494520" y="2897635"/>
            <a:ext cx="2087880" cy="711200"/>
          </a:xfrm>
          <a:prstGeom prst="rect">
            <a:avLst/>
          </a:prstGeom>
        </p:spPr>
        <p:style>
          <a:lnRef idx="1">
            <a:schemeClr val="accent4"/>
          </a:lnRef>
          <a:fillRef idx="2">
            <a:schemeClr val="accent4"/>
          </a:fillRef>
          <a:effectRef idx="1">
            <a:schemeClr val="accent4"/>
          </a:effectRef>
          <a:fontRef idx="minor">
            <a:schemeClr val="dk1"/>
          </a:fontRef>
        </p:style>
        <p:txBody>
          <a:bodyPr lIns="121917" tIns="60958" rIns="121917" bIns="60958" rtlCol="0" anchor="ctr"/>
          <a:lstStyle/>
          <a:p>
            <a:pPr algn="ctr"/>
            <a:r>
              <a:rPr lang="en-US" b="1" dirty="0"/>
              <a:t>H2 = Hash(H1)</a:t>
            </a:r>
          </a:p>
        </p:txBody>
      </p:sp>
      <p:sp>
        <p:nvSpPr>
          <p:cNvPr id="7" name="Rectangle 6">
            <a:extLst>
              <a:ext uri="{FF2B5EF4-FFF2-40B4-BE49-F238E27FC236}">
                <a16:creationId xmlns:a16="http://schemas.microsoft.com/office/drawing/2014/main" id="{85DB9B82-D637-C24F-AC94-CA616A689F2E}"/>
              </a:ext>
            </a:extLst>
          </p:cNvPr>
          <p:cNvSpPr/>
          <p:nvPr/>
        </p:nvSpPr>
        <p:spPr>
          <a:xfrm>
            <a:off x="9494520" y="3845056"/>
            <a:ext cx="2087880" cy="711200"/>
          </a:xfrm>
          <a:prstGeom prst="rect">
            <a:avLst/>
          </a:prstGeom>
        </p:spPr>
        <p:style>
          <a:lnRef idx="1">
            <a:schemeClr val="accent4"/>
          </a:lnRef>
          <a:fillRef idx="2">
            <a:schemeClr val="accent4"/>
          </a:fillRef>
          <a:effectRef idx="1">
            <a:schemeClr val="accent4"/>
          </a:effectRef>
          <a:fontRef idx="minor">
            <a:schemeClr val="dk1"/>
          </a:fontRef>
        </p:style>
        <p:txBody>
          <a:bodyPr lIns="121917" tIns="60958" rIns="121917" bIns="60958" rtlCol="0" anchor="ctr"/>
          <a:lstStyle/>
          <a:p>
            <a:pPr algn="ctr"/>
            <a:r>
              <a:rPr lang="en-US" b="1" dirty="0"/>
              <a:t>H3 = Hash(H2)</a:t>
            </a:r>
          </a:p>
        </p:txBody>
      </p:sp>
      <p:sp>
        <p:nvSpPr>
          <p:cNvPr id="8" name="Rectangle 7">
            <a:extLst>
              <a:ext uri="{FF2B5EF4-FFF2-40B4-BE49-F238E27FC236}">
                <a16:creationId xmlns:a16="http://schemas.microsoft.com/office/drawing/2014/main" id="{DF486A4D-18EA-C14B-8968-20516FC5C9E8}"/>
              </a:ext>
            </a:extLst>
          </p:cNvPr>
          <p:cNvSpPr/>
          <p:nvPr/>
        </p:nvSpPr>
        <p:spPr>
          <a:xfrm>
            <a:off x="9514840" y="4792477"/>
            <a:ext cx="2087880" cy="711200"/>
          </a:xfrm>
          <a:prstGeom prst="rect">
            <a:avLst/>
          </a:prstGeom>
        </p:spPr>
        <p:style>
          <a:lnRef idx="1">
            <a:schemeClr val="accent4"/>
          </a:lnRef>
          <a:fillRef idx="2">
            <a:schemeClr val="accent4"/>
          </a:fillRef>
          <a:effectRef idx="1">
            <a:schemeClr val="accent4"/>
          </a:effectRef>
          <a:fontRef idx="minor">
            <a:schemeClr val="dk1"/>
          </a:fontRef>
        </p:style>
        <p:txBody>
          <a:bodyPr lIns="121917" tIns="60958" rIns="121917" bIns="60958" rtlCol="0" anchor="ctr"/>
          <a:lstStyle/>
          <a:p>
            <a:pPr algn="ctr"/>
            <a:r>
              <a:rPr lang="en-US" b="1" dirty="0"/>
              <a:t>H4 = Hash(H3)</a:t>
            </a:r>
          </a:p>
        </p:txBody>
      </p:sp>
      <p:sp>
        <p:nvSpPr>
          <p:cNvPr id="9" name="Oval 8">
            <a:extLst>
              <a:ext uri="{FF2B5EF4-FFF2-40B4-BE49-F238E27FC236}">
                <a16:creationId xmlns:a16="http://schemas.microsoft.com/office/drawing/2014/main" id="{38FD781E-CD8C-AC45-B5E9-E91EC489FBEC}"/>
              </a:ext>
            </a:extLst>
          </p:cNvPr>
          <p:cNvSpPr/>
          <p:nvPr/>
        </p:nvSpPr>
        <p:spPr>
          <a:xfrm>
            <a:off x="10363200" y="1713992"/>
            <a:ext cx="304800" cy="236221"/>
          </a:xfrm>
          <a:prstGeom prst="ellipse">
            <a:avLst/>
          </a:prstGeom>
        </p:spPr>
        <p:style>
          <a:lnRef idx="1">
            <a:schemeClr val="accent4"/>
          </a:lnRef>
          <a:fillRef idx="2">
            <a:schemeClr val="accent4"/>
          </a:fillRef>
          <a:effectRef idx="1">
            <a:schemeClr val="accent4"/>
          </a:effectRef>
          <a:fontRef idx="minor">
            <a:schemeClr val="dk1"/>
          </a:fontRef>
        </p:style>
        <p:txBody>
          <a:bodyPr lIns="121917" tIns="60958" rIns="121917" bIns="60958" rtlCol="0" anchor="ctr"/>
          <a:lstStyle/>
          <a:p>
            <a:pPr algn="ctr"/>
            <a:endParaRPr lang="en-US"/>
          </a:p>
        </p:txBody>
      </p:sp>
      <p:sp>
        <p:nvSpPr>
          <p:cNvPr id="10" name="Oval 9">
            <a:extLst>
              <a:ext uri="{FF2B5EF4-FFF2-40B4-BE49-F238E27FC236}">
                <a16:creationId xmlns:a16="http://schemas.microsoft.com/office/drawing/2014/main" id="{F8F47139-453B-F648-B12A-1B3D584E527B}"/>
              </a:ext>
            </a:extLst>
          </p:cNvPr>
          <p:cNvSpPr/>
          <p:nvPr/>
        </p:nvSpPr>
        <p:spPr>
          <a:xfrm>
            <a:off x="10363200" y="2693672"/>
            <a:ext cx="304800" cy="236221"/>
          </a:xfrm>
          <a:prstGeom prst="ellipse">
            <a:avLst/>
          </a:prstGeom>
        </p:spPr>
        <p:style>
          <a:lnRef idx="1">
            <a:schemeClr val="accent4"/>
          </a:lnRef>
          <a:fillRef idx="2">
            <a:schemeClr val="accent4"/>
          </a:fillRef>
          <a:effectRef idx="1">
            <a:schemeClr val="accent4"/>
          </a:effectRef>
          <a:fontRef idx="minor">
            <a:schemeClr val="dk1"/>
          </a:fontRef>
        </p:style>
        <p:txBody>
          <a:bodyPr lIns="121917" tIns="60958" rIns="121917" bIns="60958" rtlCol="0" anchor="ctr"/>
          <a:lstStyle/>
          <a:p>
            <a:pPr algn="ctr"/>
            <a:endParaRPr lang="en-US"/>
          </a:p>
        </p:txBody>
      </p:sp>
      <p:sp>
        <p:nvSpPr>
          <p:cNvPr id="11" name="Oval 10">
            <a:extLst>
              <a:ext uri="{FF2B5EF4-FFF2-40B4-BE49-F238E27FC236}">
                <a16:creationId xmlns:a16="http://schemas.microsoft.com/office/drawing/2014/main" id="{B13A91B6-573E-1243-82EE-5379755B0B17}"/>
              </a:ext>
            </a:extLst>
          </p:cNvPr>
          <p:cNvSpPr/>
          <p:nvPr/>
        </p:nvSpPr>
        <p:spPr>
          <a:xfrm>
            <a:off x="10368280" y="3608835"/>
            <a:ext cx="304800" cy="236221"/>
          </a:xfrm>
          <a:prstGeom prst="ellipse">
            <a:avLst/>
          </a:prstGeom>
        </p:spPr>
        <p:style>
          <a:lnRef idx="1">
            <a:schemeClr val="accent4"/>
          </a:lnRef>
          <a:fillRef idx="2">
            <a:schemeClr val="accent4"/>
          </a:fillRef>
          <a:effectRef idx="1">
            <a:schemeClr val="accent4"/>
          </a:effectRef>
          <a:fontRef idx="minor">
            <a:schemeClr val="dk1"/>
          </a:fontRef>
        </p:style>
        <p:txBody>
          <a:bodyPr lIns="121917" tIns="60958" rIns="121917" bIns="60958" rtlCol="0" anchor="ctr"/>
          <a:lstStyle/>
          <a:p>
            <a:pPr algn="ctr"/>
            <a:endParaRPr lang="en-US"/>
          </a:p>
        </p:txBody>
      </p:sp>
      <p:sp>
        <p:nvSpPr>
          <p:cNvPr id="12" name="Oval 11">
            <a:extLst>
              <a:ext uri="{FF2B5EF4-FFF2-40B4-BE49-F238E27FC236}">
                <a16:creationId xmlns:a16="http://schemas.microsoft.com/office/drawing/2014/main" id="{AFC386ED-11DD-E448-9048-F1662C9ED453}"/>
              </a:ext>
            </a:extLst>
          </p:cNvPr>
          <p:cNvSpPr/>
          <p:nvPr/>
        </p:nvSpPr>
        <p:spPr>
          <a:xfrm>
            <a:off x="10368280" y="4556256"/>
            <a:ext cx="304800" cy="236221"/>
          </a:xfrm>
          <a:prstGeom prst="ellipse">
            <a:avLst/>
          </a:prstGeom>
        </p:spPr>
        <p:style>
          <a:lnRef idx="1">
            <a:schemeClr val="accent4"/>
          </a:lnRef>
          <a:fillRef idx="2">
            <a:schemeClr val="accent4"/>
          </a:fillRef>
          <a:effectRef idx="1">
            <a:schemeClr val="accent4"/>
          </a:effectRef>
          <a:fontRef idx="minor">
            <a:schemeClr val="dk1"/>
          </a:fontRef>
        </p:style>
        <p:txBody>
          <a:bodyPr lIns="121917" tIns="60958" rIns="121917" bIns="60958" rtlCol="0" anchor="ctr"/>
          <a:lstStyle/>
          <a:p>
            <a:pPr algn="ctr"/>
            <a:endParaRPr lang="en-US"/>
          </a:p>
        </p:txBody>
      </p:sp>
    </p:spTree>
    <p:extLst>
      <p:ext uri="{BB962C8B-B14F-4D97-AF65-F5344CB8AC3E}">
        <p14:creationId xmlns:p14="http://schemas.microsoft.com/office/powerpoint/2010/main" val="386397956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4174982-1C2B-794C-84DB-E8E73F1B434D}"/>
              </a:ext>
            </a:extLst>
          </p:cNvPr>
          <p:cNvSpPr>
            <a:spLocks noGrp="1"/>
          </p:cNvSpPr>
          <p:nvPr>
            <p:ph type="title"/>
          </p:nvPr>
        </p:nvSpPr>
        <p:spPr/>
        <p:txBody>
          <a:bodyPr/>
          <a:lstStyle/>
          <a:p>
            <a:r>
              <a:rPr lang="en-US" dirty="0"/>
              <a:t>Block Generation Puzzle </a:t>
            </a:r>
          </a:p>
        </p:txBody>
      </p:sp>
      <p:sp>
        <p:nvSpPr>
          <p:cNvPr id="4" name="Rectangle 3">
            <a:extLst>
              <a:ext uri="{FF2B5EF4-FFF2-40B4-BE49-F238E27FC236}">
                <a16:creationId xmlns:a16="http://schemas.microsoft.com/office/drawing/2014/main" id="{9697AA49-F219-AB41-A041-F0D5BB93DBEF}"/>
              </a:ext>
            </a:extLst>
          </p:cNvPr>
          <p:cNvSpPr/>
          <p:nvPr/>
        </p:nvSpPr>
        <p:spPr>
          <a:xfrm>
            <a:off x="-5080" y="990600"/>
            <a:ext cx="3352800" cy="3657600"/>
          </a:xfrm>
          <a:prstGeom prst="rect">
            <a:avLst/>
          </a:prstGeom>
        </p:spPr>
        <p:style>
          <a:lnRef idx="1">
            <a:schemeClr val="accent4"/>
          </a:lnRef>
          <a:fillRef idx="2">
            <a:schemeClr val="accent4"/>
          </a:fillRef>
          <a:effectRef idx="1">
            <a:schemeClr val="accent4"/>
          </a:effectRef>
          <a:fontRef idx="minor">
            <a:schemeClr val="dk1"/>
          </a:fontRef>
        </p:style>
        <p:txBody>
          <a:bodyPr lIns="121917" tIns="60958" rIns="121917" bIns="60958" rtlCol="0" anchor="ctr"/>
          <a:lstStyle/>
          <a:p>
            <a:pPr algn="ctr"/>
            <a:endParaRPr lang="en-US"/>
          </a:p>
        </p:txBody>
      </p:sp>
      <p:sp>
        <p:nvSpPr>
          <p:cNvPr id="5" name="TextBox 4">
            <a:extLst>
              <a:ext uri="{FF2B5EF4-FFF2-40B4-BE49-F238E27FC236}">
                <a16:creationId xmlns:a16="http://schemas.microsoft.com/office/drawing/2014/main" id="{B29207D8-888B-C34C-A284-36DC21412CC5}"/>
              </a:ext>
            </a:extLst>
          </p:cNvPr>
          <p:cNvSpPr txBox="1"/>
          <p:nvPr/>
        </p:nvSpPr>
        <p:spPr>
          <a:xfrm>
            <a:off x="-5080" y="1103058"/>
            <a:ext cx="2498975" cy="615553"/>
          </a:xfrm>
          <a:prstGeom prst="rect">
            <a:avLst/>
          </a:prstGeom>
          <a:noFill/>
        </p:spPr>
        <p:txBody>
          <a:bodyPr wrap="none" lIns="121917" tIns="60958" rIns="121917" bIns="60958" rtlCol="0">
            <a:spAutoFit/>
          </a:bodyPr>
          <a:lstStyle/>
          <a:p>
            <a:r>
              <a:rPr lang="en-US" sz="3200" b="1" dirty="0"/>
              <a:t>Block Header</a:t>
            </a:r>
          </a:p>
        </p:txBody>
      </p:sp>
      <p:sp>
        <p:nvSpPr>
          <p:cNvPr id="6" name="Rectangle 5">
            <a:extLst>
              <a:ext uri="{FF2B5EF4-FFF2-40B4-BE49-F238E27FC236}">
                <a16:creationId xmlns:a16="http://schemas.microsoft.com/office/drawing/2014/main" id="{97783AE5-D999-CF46-A932-116D5AE14188}"/>
              </a:ext>
            </a:extLst>
          </p:cNvPr>
          <p:cNvSpPr/>
          <p:nvPr/>
        </p:nvSpPr>
        <p:spPr>
          <a:xfrm>
            <a:off x="198120" y="2194243"/>
            <a:ext cx="1422400" cy="812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b="1" dirty="0"/>
              <a:t>Previous Hash</a:t>
            </a:r>
          </a:p>
        </p:txBody>
      </p:sp>
      <p:sp>
        <p:nvSpPr>
          <p:cNvPr id="7" name="Rectangle 6">
            <a:extLst>
              <a:ext uri="{FF2B5EF4-FFF2-40B4-BE49-F238E27FC236}">
                <a16:creationId xmlns:a16="http://schemas.microsoft.com/office/drawing/2014/main" id="{FD4EA64C-8E38-0940-AD21-C639418B1C71}"/>
              </a:ext>
            </a:extLst>
          </p:cNvPr>
          <p:cNvSpPr/>
          <p:nvPr/>
        </p:nvSpPr>
        <p:spPr>
          <a:xfrm>
            <a:off x="1844040" y="2194243"/>
            <a:ext cx="1422400" cy="8128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lIns="121917" tIns="60958" rIns="121917" bIns="60958" rtlCol="0" anchor="ctr"/>
          <a:lstStyle/>
          <a:p>
            <a:pPr algn="ctr"/>
            <a:r>
              <a:rPr lang="en-US" b="1" dirty="0"/>
              <a:t>Nonce</a:t>
            </a:r>
          </a:p>
        </p:txBody>
      </p:sp>
      <p:sp>
        <p:nvSpPr>
          <p:cNvPr id="8" name="Rectangle 7">
            <a:extLst>
              <a:ext uri="{FF2B5EF4-FFF2-40B4-BE49-F238E27FC236}">
                <a16:creationId xmlns:a16="http://schemas.microsoft.com/office/drawing/2014/main" id="{D4C34963-1B47-F64C-ABE9-5CA33B101D2B}"/>
              </a:ext>
            </a:extLst>
          </p:cNvPr>
          <p:cNvSpPr/>
          <p:nvPr/>
        </p:nvSpPr>
        <p:spPr>
          <a:xfrm>
            <a:off x="198120" y="3400901"/>
            <a:ext cx="1422400" cy="8128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r>
              <a:rPr lang="en-US" b="1" dirty="0" err="1"/>
              <a:t>Merkle</a:t>
            </a:r>
            <a:r>
              <a:rPr lang="en-US" b="1" dirty="0"/>
              <a:t> Root</a:t>
            </a:r>
          </a:p>
        </p:txBody>
      </p:sp>
      <p:sp>
        <p:nvSpPr>
          <p:cNvPr id="9" name="Rectangle 8">
            <a:extLst>
              <a:ext uri="{FF2B5EF4-FFF2-40B4-BE49-F238E27FC236}">
                <a16:creationId xmlns:a16="http://schemas.microsoft.com/office/drawing/2014/main" id="{196D85DA-3A90-CE4C-96DD-8FF28C56E906}"/>
              </a:ext>
            </a:extLst>
          </p:cNvPr>
          <p:cNvSpPr/>
          <p:nvPr/>
        </p:nvSpPr>
        <p:spPr>
          <a:xfrm>
            <a:off x="1823720" y="3394631"/>
            <a:ext cx="1422400" cy="812800"/>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lIns="121917" tIns="60958" rIns="121917" bIns="60958" rtlCol="0" anchor="ctr"/>
          <a:lstStyle/>
          <a:p>
            <a:pPr algn="ctr"/>
            <a:r>
              <a:rPr lang="en-US" b="1" dirty="0"/>
              <a:t>Block Hash</a:t>
            </a:r>
          </a:p>
        </p:txBody>
      </p:sp>
      <p:sp>
        <p:nvSpPr>
          <p:cNvPr id="10" name="Rectangle 9">
            <a:extLst>
              <a:ext uri="{FF2B5EF4-FFF2-40B4-BE49-F238E27FC236}">
                <a16:creationId xmlns:a16="http://schemas.microsoft.com/office/drawing/2014/main" id="{331B9C24-AA17-2543-A17E-F795106444D9}"/>
              </a:ext>
            </a:extLst>
          </p:cNvPr>
          <p:cNvSpPr/>
          <p:nvPr/>
        </p:nvSpPr>
        <p:spPr>
          <a:xfrm>
            <a:off x="4530975" y="990600"/>
            <a:ext cx="3352800" cy="3657600"/>
          </a:xfrm>
          <a:prstGeom prst="rect">
            <a:avLst/>
          </a:prstGeom>
        </p:spPr>
        <p:style>
          <a:lnRef idx="1">
            <a:schemeClr val="accent4"/>
          </a:lnRef>
          <a:fillRef idx="2">
            <a:schemeClr val="accent4"/>
          </a:fillRef>
          <a:effectRef idx="1">
            <a:schemeClr val="accent4"/>
          </a:effectRef>
          <a:fontRef idx="minor">
            <a:schemeClr val="dk1"/>
          </a:fontRef>
        </p:style>
        <p:txBody>
          <a:bodyPr lIns="121917" tIns="60958" rIns="121917" bIns="60958" rtlCol="0" anchor="ctr"/>
          <a:lstStyle/>
          <a:p>
            <a:pPr algn="ctr"/>
            <a:endParaRPr lang="en-US"/>
          </a:p>
        </p:txBody>
      </p:sp>
      <p:sp>
        <p:nvSpPr>
          <p:cNvPr id="11" name="TextBox 10">
            <a:extLst>
              <a:ext uri="{FF2B5EF4-FFF2-40B4-BE49-F238E27FC236}">
                <a16:creationId xmlns:a16="http://schemas.microsoft.com/office/drawing/2014/main" id="{D6FA3E2A-822E-574F-B21E-E0D87CC7D771}"/>
              </a:ext>
            </a:extLst>
          </p:cNvPr>
          <p:cNvSpPr txBox="1"/>
          <p:nvPr/>
        </p:nvSpPr>
        <p:spPr>
          <a:xfrm>
            <a:off x="4530975" y="1103058"/>
            <a:ext cx="2498975" cy="615553"/>
          </a:xfrm>
          <a:prstGeom prst="rect">
            <a:avLst/>
          </a:prstGeom>
          <a:noFill/>
        </p:spPr>
        <p:txBody>
          <a:bodyPr wrap="none" lIns="121917" tIns="60958" rIns="121917" bIns="60958" rtlCol="0">
            <a:spAutoFit/>
          </a:bodyPr>
          <a:lstStyle/>
          <a:p>
            <a:r>
              <a:rPr lang="en-US" sz="3200" b="1" dirty="0"/>
              <a:t>Block Header</a:t>
            </a:r>
          </a:p>
        </p:txBody>
      </p:sp>
      <p:sp>
        <p:nvSpPr>
          <p:cNvPr id="12" name="Rectangle 11">
            <a:extLst>
              <a:ext uri="{FF2B5EF4-FFF2-40B4-BE49-F238E27FC236}">
                <a16:creationId xmlns:a16="http://schemas.microsoft.com/office/drawing/2014/main" id="{42D883B9-8C11-6C46-B025-AA8E9053229B}"/>
              </a:ext>
            </a:extLst>
          </p:cNvPr>
          <p:cNvSpPr/>
          <p:nvPr/>
        </p:nvSpPr>
        <p:spPr>
          <a:xfrm>
            <a:off x="4734175" y="2194243"/>
            <a:ext cx="1422400" cy="812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b="1" dirty="0"/>
              <a:t>Previous Hash</a:t>
            </a:r>
          </a:p>
        </p:txBody>
      </p:sp>
      <p:sp>
        <p:nvSpPr>
          <p:cNvPr id="13" name="Rectangle 12">
            <a:extLst>
              <a:ext uri="{FF2B5EF4-FFF2-40B4-BE49-F238E27FC236}">
                <a16:creationId xmlns:a16="http://schemas.microsoft.com/office/drawing/2014/main" id="{9DC6A372-EE31-2441-9924-03999DDBDD36}"/>
              </a:ext>
            </a:extLst>
          </p:cNvPr>
          <p:cNvSpPr/>
          <p:nvPr/>
        </p:nvSpPr>
        <p:spPr>
          <a:xfrm>
            <a:off x="6380095" y="2194243"/>
            <a:ext cx="1422400" cy="8128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lIns="121917" tIns="60958" rIns="121917" bIns="60958" rtlCol="0" anchor="ctr"/>
          <a:lstStyle/>
          <a:p>
            <a:pPr algn="ctr"/>
            <a:r>
              <a:rPr lang="en-US" b="1" dirty="0"/>
              <a:t>Nonce</a:t>
            </a:r>
          </a:p>
        </p:txBody>
      </p:sp>
      <p:sp>
        <p:nvSpPr>
          <p:cNvPr id="14" name="Rectangle 13">
            <a:extLst>
              <a:ext uri="{FF2B5EF4-FFF2-40B4-BE49-F238E27FC236}">
                <a16:creationId xmlns:a16="http://schemas.microsoft.com/office/drawing/2014/main" id="{DD8FBE68-6F45-854B-90D6-F04FEF38D6C4}"/>
              </a:ext>
            </a:extLst>
          </p:cNvPr>
          <p:cNvSpPr/>
          <p:nvPr/>
        </p:nvSpPr>
        <p:spPr>
          <a:xfrm>
            <a:off x="4734175" y="3400901"/>
            <a:ext cx="1422400" cy="8128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r>
              <a:rPr lang="en-US" b="1" dirty="0" err="1"/>
              <a:t>Merkle</a:t>
            </a:r>
            <a:r>
              <a:rPr lang="en-US" b="1" dirty="0"/>
              <a:t> Root</a:t>
            </a:r>
          </a:p>
        </p:txBody>
      </p:sp>
      <p:sp>
        <p:nvSpPr>
          <p:cNvPr id="15" name="Rectangle 14">
            <a:extLst>
              <a:ext uri="{FF2B5EF4-FFF2-40B4-BE49-F238E27FC236}">
                <a16:creationId xmlns:a16="http://schemas.microsoft.com/office/drawing/2014/main" id="{4F418A47-5273-3D40-A994-11E4F9B1C819}"/>
              </a:ext>
            </a:extLst>
          </p:cNvPr>
          <p:cNvSpPr/>
          <p:nvPr/>
        </p:nvSpPr>
        <p:spPr>
          <a:xfrm>
            <a:off x="6359775" y="3394631"/>
            <a:ext cx="1422400" cy="812800"/>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lIns="121917" tIns="60958" rIns="121917" bIns="60958" rtlCol="0" anchor="ctr"/>
          <a:lstStyle/>
          <a:p>
            <a:pPr algn="ctr"/>
            <a:r>
              <a:rPr lang="en-US" b="1" dirty="0"/>
              <a:t>Block Hash</a:t>
            </a:r>
          </a:p>
        </p:txBody>
      </p:sp>
      <p:sp>
        <p:nvSpPr>
          <p:cNvPr id="16" name="Rectangle 15">
            <a:extLst>
              <a:ext uri="{FF2B5EF4-FFF2-40B4-BE49-F238E27FC236}">
                <a16:creationId xmlns:a16="http://schemas.microsoft.com/office/drawing/2014/main" id="{525A00AE-2F40-2F42-AE8C-6FA006AE9AA5}"/>
              </a:ext>
            </a:extLst>
          </p:cNvPr>
          <p:cNvSpPr/>
          <p:nvPr/>
        </p:nvSpPr>
        <p:spPr>
          <a:xfrm>
            <a:off x="8798175" y="990600"/>
            <a:ext cx="3352800" cy="3657600"/>
          </a:xfrm>
          <a:prstGeom prst="rect">
            <a:avLst/>
          </a:prstGeom>
        </p:spPr>
        <p:style>
          <a:lnRef idx="1">
            <a:schemeClr val="accent4"/>
          </a:lnRef>
          <a:fillRef idx="2">
            <a:schemeClr val="accent4"/>
          </a:fillRef>
          <a:effectRef idx="1">
            <a:schemeClr val="accent4"/>
          </a:effectRef>
          <a:fontRef idx="minor">
            <a:schemeClr val="dk1"/>
          </a:fontRef>
        </p:style>
        <p:txBody>
          <a:bodyPr lIns="121917" tIns="60958" rIns="121917" bIns="60958" rtlCol="0" anchor="ctr"/>
          <a:lstStyle/>
          <a:p>
            <a:pPr algn="ctr"/>
            <a:endParaRPr lang="en-US"/>
          </a:p>
        </p:txBody>
      </p:sp>
      <p:sp>
        <p:nvSpPr>
          <p:cNvPr id="17" name="TextBox 16">
            <a:extLst>
              <a:ext uri="{FF2B5EF4-FFF2-40B4-BE49-F238E27FC236}">
                <a16:creationId xmlns:a16="http://schemas.microsoft.com/office/drawing/2014/main" id="{72159744-8668-FE48-A591-DD3408C26E45}"/>
              </a:ext>
            </a:extLst>
          </p:cNvPr>
          <p:cNvSpPr txBox="1"/>
          <p:nvPr/>
        </p:nvSpPr>
        <p:spPr>
          <a:xfrm>
            <a:off x="8798175" y="1103058"/>
            <a:ext cx="2498975" cy="615553"/>
          </a:xfrm>
          <a:prstGeom prst="rect">
            <a:avLst/>
          </a:prstGeom>
          <a:noFill/>
        </p:spPr>
        <p:txBody>
          <a:bodyPr wrap="none" lIns="121917" tIns="60958" rIns="121917" bIns="60958" rtlCol="0">
            <a:spAutoFit/>
          </a:bodyPr>
          <a:lstStyle/>
          <a:p>
            <a:r>
              <a:rPr lang="en-US" sz="3200" b="1" dirty="0"/>
              <a:t>Block Header</a:t>
            </a:r>
          </a:p>
        </p:txBody>
      </p:sp>
      <p:sp>
        <p:nvSpPr>
          <p:cNvPr id="18" name="Rectangle 17">
            <a:extLst>
              <a:ext uri="{FF2B5EF4-FFF2-40B4-BE49-F238E27FC236}">
                <a16:creationId xmlns:a16="http://schemas.microsoft.com/office/drawing/2014/main" id="{6A91002E-0BB0-234F-B2EC-A09B27D42C68}"/>
              </a:ext>
            </a:extLst>
          </p:cNvPr>
          <p:cNvSpPr/>
          <p:nvPr/>
        </p:nvSpPr>
        <p:spPr>
          <a:xfrm>
            <a:off x="9001375" y="2194243"/>
            <a:ext cx="1422400" cy="812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b="1" dirty="0"/>
              <a:t>Previous Hash</a:t>
            </a:r>
          </a:p>
        </p:txBody>
      </p:sp>
      <p:sp>
        <p:nvSpPr>
          <p:cNvPr id="19" name="Rectangle 18">
            <a:extLst>
              <a:ext uri="{FF2B5EF4-FFF2-40B4-BE49-F238E27FC236}">
                <a16:creationId xmlns:a16="http://schemas.microsoft.com/office/drawing/2014/main" id="{75837981-4991-D843-904F-BEE8D6971E40}"/>
              </a:ext>
            </a:extLst>
          </p:cNvPr>
          <p:cNvSpPr/>
          <p:nvPr/>
        </p:nvSpPr>
        <p:spPr>
          <a:xfrm>
            <a:off x="10647295" y="2194243"/>
            <a:ext cx="1422400" cy="8128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lIns="121917" tIns="60958" rIns="121917" bIns="60958" rtlCol="0" anchor="ctr"/>
          <a:lstStyle/>
          <a:p>
            <a:pPr algn="ctr"/>
            <a:r>
              <a:rPr lang="en-US" b="1" dirty="0"/>
              <a:t>Nonce</a:t>
            </a:r>
          </a:p>
        </p:txBody>
      </p:sp>
      <p:sp>
        <p:nvSpPr>
          <p:cNvPr id="20" name="Rectangle 19">
            <a:extLst>
              <a:ext uri="{FF2B5EF4-FFF2-40B4-BE49-F238E27FC236}">
                <a16:creationId xmlns:a16="http://schemas.microsoft.com/office/drawing/2014/main" id="{534FB464-B762-6548-8DFC-0A5AC8E1E623}"/>
              </a:ext>
            </a:extLst>
          </p:cNvPr>
          <p:cNvSpPr/>
          <p:nvPr/>
        </p:nvSpPr>
        <p:spPr>
          <a:xfrm>
            <a:off x="9001375" y="3400901"/>
            <a:ext cx="1422400" cy="8128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r>
              <a:rPr lang="en-US" b="1" dirty="0" err="1"/>
              <a:t>Merkle</a:t>
            </a:r>
            <a:r>
              <a:rPr lang="en-US" b="1" dirty="0"/>
              <a:t> Root</a:t>
            </a:r>
          </a:p>
        </p:txBody>
      </p:sp>
      <p:sp>
        <p:nvSpPr>
          <p:cNvPr id="21" name="Rectangle 20">
            <a:extLst>
              <a:ext uri="{FF2B5EF4-FFF2-40B4-BE49-F238E27FC236}">
                <a16:creationId xmlns:a16="http://schemas.microsoft.com/office/drawing/2014/main" id="{A2227D1D-D96B-2C46-A604-5D94AC87D161}"/>
              </a:ext>
            </a:extLst>
          </p:cNvPr>
          <p:cNvSpPr/>
          <p:nvPr/>
        </p:nvSpPr>
        <p:spPr>
          <a:xfrm>
            <a:off x="10626975" y="3394631"/>
            <a:ext cx="1422400" cy="812800"/>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lIns="121917" tIns="60958" rIns="121917" bIns="60958" rtlCol="0" anchor="ctr"/>
          <a:lstStyle/>
          <a:p>
            <a:pPr algn="ctr"/>
            <a:r>
              <a:rPr lang="en-US" b="1" dirty="0"/>
              <a:t>Block Hash</a:t>
            </a:r>
          </a:p>
        </p:txBody>
      </p:sp>
      <p:cxnSp>
        <p:nvCxnSpPr>
          <p:cNvPr id="22" name="Elbow Connector 21">
            <a:extLst>
              <a:ext uri="{FF2B5EF4-FFF2-40B4-BE49-F238E27FC236}">
                <a16:creationId xmlns:a16="http://schemas.microsoft.com/office/drawing/2014/main" id="{9089C7B6-78F6-2747-ADE6-3CB5B1D55211}"/>
              </a:ext>
            </a:extLst>
          </p:cNvPr>
          <p:cNvCxnSpPr/>
          <p:nvPr/>
        </p:nvCxnSpPr>
        <p:spPr>
          <a:xfrm rot="10800000" flipV="1">
            <a:off x="7614922" y="2575940"/>
            <a:ext cx="1386455" cy="1219200"/>
          </a:xfrm>
          <a:prstGeom prst="bentConnector3">
            <a:avLst/>
          </a:prstGeom>
          <a:ln w="76200">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3" name="Elbow Connector 22">
            <a:extLst>
              <a:ext uri="{FF2B5EF4-FFF2-40B4-BE49-F238E27FC236}">
                <a16:creationId xmlns:a16="http://schemas.microsoft.com/office/drawing/2014/main" id="{94068427-A9F1-0749-BA70-85A45A457AE0}"/>
              </a:ext>
            </a:extLst>
          </p:cNvPr>
          <p:cNvCxnSpPr/>
          <p:nvPr/>
        </p:nvCxnSpPr>
        <p:spPr>
          <a:xfrm rot="10800000" flipV="1">
            <a:off x="3030416" y="2588101"/>
            <a:ext cx="1703761" cy="1226979"/>
          </a:xfrm>
          <a:prstGeom prst="bentConnector3">
            <a:avLst/>
          </a:prstGeom>
          <a:ln w="76200">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678F8E20-851D-CE43-A6B9-8D5F6F1159B8}"/>
              </a:ext>
            </a:extLst>
          </p:cNvPr>
          <p:cNvSpPr txBox="1"/>
          <p:nvPr/>
        </p:nvSpPr>
        <p:spPr>
          <a:xfrm>
            <a:off x="198121" y="4724655"/>
            <a:ext cx="11744575" cy="1107996"/>
          </a:xfrm>
          <a:prstGeom prst="rect">
            <a:avLst/>
          </a:prstGeom>
          <a:noFill/>
        </p:spPr>
        <p:txBody>
          <a:bodyPr wrap="square" lIns="121917" tIns="60958" rIns="121917" bIns="60958" rtlCol="0">
            <a:spAutoFit/>
          </a:bodyPr>
          <a:lstStyle/>
          <a:p>
            <a:r>
              <a:rPr lang="en-US" sz="3200" b="1" dirty="0"/>
              <a:t>Find out the nonce which generates the desired hash (certain zero bits at the prefix -  </a:t>
            </a:r>
            <a:r>
              <a:rPr lang="en-US" sz="3200" b="1" dirty="0">
                <a:solidFill>
                  <a:srgbClr val="FF0000"/>
                </a:solidFill>
              </a:rPr>
              <a:t>0000000000000000004a2b84f93a285b7a7</a:t>
            </a:r>
            <a:r>
              <a:rPr lang="en-US" sz="3200" b="1" dirty="0" smtClean="0">
                <a:solidFill>
                  <a:srgbClr val="FF0000"/>
                </a:solidFill>
              </a:rPr>
              <a:t>………</a:t>
            </a:r>
            <a:r>
              <a:rPr lang="en-US" sz="3200" b="1" dirty="0" smtClean="0"/>
              <a:t>)</a:t>
            </a:r>
            <a:endParaRPr lang="en-US" sz="3200" b="1" dirty="0"/>
          </a:p>
        </p:txBody>
      </p:sp>
    </p:spTree>
    <p:extLst>
      <p:ext uri="{BB962C8B-B14F-4D97-AF65-F5344CB8AC3E}">
        <p14:creationId xmlns:p14="http://schemas.microsoft.com/office/powerpoint/2010/main" val="13093858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E123805-3843-C047-B853-B06331C73D75}"/>
              </a:ext>
            </a:extLst>
          </p:cNvPr>
          <p:cNvSpPr>
            <a:spLocks noGrp="1"/>
          </p:cNvSpPr>
          <p:nvPr>
            <p:ph idx="1"/>
          </p:nvPr>
        </p:nvSpPr>
        <p:spPr>
          <a:xfrm>
            <a:off x="203199" y="990600"/>
            <a:ext cx="9107055" cy="4775200"/>
          </a:xfrm>
        </p:spPr>
        <p:txBody>
          <a:bodyPr lIns="121917" tIns="60958" rIns="121917" bIns="60958">
            <a:normAutofit fontScale="77500" lnSpcReduction="20000"/>
          </a:bodyPr>
          <a:lstStyle/>
          <a:p>
            <a:r>
              <a:rPr lang="en-US" b="1" dirty="0"/>
              <a:t>Mining </a:t>
            </a:r>
            <a:r>
              <a:rPr lang="en-US" dirty="0"/>
              <a:t>– the mechanism to generate the hash</a:t>
            </a:r>
          </a:p>
          <a:p>
            <a:pPr lvl="1"/>
            <a:r>
              <a:rPr lang="en-US" dirty="0"/>
              <a:t>The mechanism needs to be complicated enough, to make the </a:t>
            </a:r>
            <a:r>
              <a:rPr lang="en-US" dirty="0" err="1"/>
              <a:t>blockchain</a:t>
            </a:r>
            <a:r>
              <a:rPr lang="en-US" dirty="0"/>
              <a:t> </a:t>
            </a:r>
            <a:r>
              <a:rPr lang="en-US" b="1" dirty="0"/>
              <a:t>tamper proof</a:t>
            </a:r>
            <a:endParaRPr lang="en-US" dirty="0"/>
          </a:p>
          <a:p>
            <a:pPr lvl="1"/>
            <a:r>
              <a:rPr lang="en-US" b="1" dirty="0"/>
              <a:t>Bitcoin Mining: </a:t>
            </a:r>
            <a:r>
              <a:rPr lang="en-US" i="1" dirty="0" err="1"/>
              <a:t>H</a:t>
            </a:r>
            <a:r>
              <a:rPr lang="en-US" i="1" baseline="-25000" dirty="0" err="1"/>
              <a:t>k</a:t>
            </a:r>
            <a:r>
              <a:rPr lang="en-US" i="1" dirty="0"/>
              <a:t> = Hash(H</a:t>
            </a:r>
            <a:r>
              <a:rPr lang="en-US" i="1" baseline="-25000" dirty="0"/>
              <a:t>k-1 </a:t>
            </a:r>
            <a:r>
              <a:rPr lang="en-US" i="1" dirty="0"/>
              <a:t>|| T || </a:t>
            </a:r>
            <a:r>
              <a:rPr lang="en-US" i="1" dirty="0" smtClean="0"/>
              <a:t>Nonce || </a:t>
            </a:r>
            <a:r>
              <a:rPr lang="en-US" i="1" dirty="0" smtClean="0">
                <a:solidFill>
                  <a:srgbClr val="FF0000"/>
                </a:solidFill>
              </a:rPr>
              <a:t>Something more</a:t>
            </a:r>
            <a:r>
              <a:rPr lang="en-US" i="1" dirty="0" smtClean="0"/>
              <a:t>)</a:t>
            </a:r>
            <a:endParaRPr lang="en-US" dirty="0"/>
          </a:p>
          <a:p>
            <a:pPr lvl="1"/>
            <a:r>
              <a:rPr lang="en-US" dirty="0"/>
              <a:t>Find the nonce such that </a:t>
            </a:r>
            <a:r>
              <a:rPr lang="en-US" i="1" dirty="0" err="1"/>
              <a:t>H</a:t>
            </a:r>
            <a:r>
              <a:rPr lang="en-US" i="1" baseline="-25000" dirty="0" err="1"/>
              <a:t>k</a:t>
            </a:r>
            <a:r>
              <a:rPr lang="en-US" i="1" dirty="0"/>
              <a:t> </a:t>
            </a:r>
            <a:r>
              <a:rPr lang="en-US" dirty="0"/>
              <a:t>has certain predefined </a:t>
            </a:r>
            <a:r>
              <a:rPr lang="en-US" b="1" dirty="0"/>
              <a:t>complexity</a:t>
            </a:r>
            <a:r>
              <a:rPr lang="en-US" dirty="0"/>
              <a:t> </a:t>
            </a:r>
            <a:r>
              <a:rPr lang="en-US" dirty="0" smtClean="0"/>
              <a:t>(value less than a </a:t>
            </a:r>
            <a:r>
              <a:rPr lang="en-US" smtClean="0"/>
              <a:t>target value) </a:t>
            </a:r>
            <a:endParaRPr lang="en-US" dirty="0"/>
          </a:p>
          <a:p>
            <a:pPr lvl="1"/>
            <a:endParaRPr lang="en-US" b="1" dirty="0"/>
          </a:p>
          <a:p>
            <a:r>
              <a:rPr lang="en-US" dirty="0"/>
              <a:t>The header contains mining statistics – timestamp, nonce and </a:t>
            </a:r>
            <a:r>
              <a:rPr lang="en-US" dirty="0" smtClean="0"/>
              <a:t>difficulty</a:t>
            </a:r>
          </a:p>
          <a:p>
            <a:r>
              <a:rPr lang="en-US" dirty="0" smtClean="0"/>
              <a:t>Understanding Difficulty and Bits </a:t>
            </a:r>
            <a:r>
              <a:rPr lang="en-US" dirty="0" smtClean="0">
                <a:hlinkClick r:id="rId2"/>
              </a:rPr>
              <a:t>https://medium.com/@dongha.sohn/bitcoin-6-target-and-difficulty-ee3bc9cc5962</a:t>
            </a:r>
            <a:r>
              <a:rPr lang="en-US" dirty="0" smtClean="0"/>
              <a:t> </a:t>
            </a:r>
          </a:p>
          <a:p>
            <a:pPr lvl="0">
              <a:lnSpc>
                <a:spcPct val="120000"/>
              </a:lnSpc>
            </a:pPr>
            <a:r>
              <a:rPr lang="en-US" sz="2300" dirty="0" smtClean="0">
                <a:solidFill>
                  <a:srgbClr val="242729"/>
                </a:solidFill>
                <a:latin typeface="-apple-system"/>
                <a:cs typeface="Arial" pitchFamily="34" charset="0"/>
              </a:rPr>
              <a:t>Difficulty is the largest target (</a:t>
            </a:r>
            <a:r>
              <a:rPr lang="en-US" sz="2300" dirty="0">
                <a:solidFill>
                  <a:srgbClr val="242729"/>
                </a:solidFill>
                <a:latin typeface="-apple-system"/>
                <a:cs typeface="Arial" pitchFamily="34" charset="0"/>
              </a:rPr>
              <a:t>0x0000 0000 00FF FF00 0000 0000 0000 0000 0000 0000 0000 0000 0000 0000 0000 0000) </a:t>
            </a:r>
            <a:r>
              <a:rPr lang="en-US" sz="2300" dirty="0" smtClean="0">
                <a:solidFill>
                  <a:srgbClr val="242729"/>
                </a:solidFill>
                <a:latin typeface="-apple-system"/>
                <a:cs typeface="Arial" pitchFamily="34" charset="0"/>
              </a:rPr>
              <a:t>divided by the current target, e.g., (0x0000 0000 0000 0000 0012 180B 0000 0000 0000 0000 0000 0000 0000 0000 0000 0000)</a:t>
            </a:r>
            <a:endParaRPr lang="en-US" sz="3600" dirty="0" smtClean="0">
              <a:latin typeface="Arial" pitchFamily="34" charset="0"/>
              <a:cs typeface="Arial" pitchFamily="34" charset="0"/>
            </a:endParaRPr>
          </a:p>
          <a:p>
            <a:r>
              <a:rPr lang="en-US" dirty="0" smtClean="0"/>
              <a:t>Remember: “Cost of Mining” – Pretty High (Computing Power and Energy)</a:t>
            </a:r>
            <a:endParaRPr lang="en-US" dirty="0"/>
          </a:p>
        </p:txBody>
      </p:sp>
      <p:sp>
        <p:nvSpPr>
          <p:cNvPr id="3" name="Title 2">
            <a:extLst>
              <a:ext uri="{FF2B5EF4-FFF2-40B4-BE49-F238E27FC236}">
                <a16:creationId xmlns:a16="http://schemas.microsoft.com/office/drawing/2014/main" id="{254237F6-CA78-984C-AFA3-62594C234A21}"/>
              </a:ext>
            </a:extLst>
          </p:cNvPr>
          <p:cNvSpPr>
            <a:spLocks noGrp="1"/>
          </p:cNvSpPr>
          <p:nvPr>
            <p:ph type="title"/>
          </p:nvPr>
        </p:nvSpPr>
        <p:spPr/>
        <p:txBody>
          <a:bodyPr/>
          <a:lstStyle/>
          <a:p>
            <a:r>
              <a:rPr lang="en-US" dirty="0"/>
              <a:t>Block Header (Reference: Bitcoin)</a:t>
            </a:r>
          </a:p>
        </p:txBody>
      </p:sp>
      <p:sp>
        <p:nvSpPr>
          <p:cNvPr id="4" name="Rectangle 3">
            <a:extLst>
              <a:ext uri="{FF2B5EF4-FFF2-40B4-BE49-F238E27FC236}">
                <a16:creationId xmlns:a16="http://schemas.microsoft.com/office/drawing/2014/main" id="{51B236CC-DFA3-4845-838D-3D52692DB22C}"/>
              </a:ext>
            </a:extLst>
          </p:cNvPr>
          <p:cNvSpPr/>
          <p:nvPr/>
        </p:nvSpPr>
        <p:spPr>
          <a:xfrm>
            <a:off x="9448800" y="1002792"/>
            <a:ext cx="2133600" cy="711200"/>
          </a:xfrm>
          <a:prstGeom prst="rect">
            <a:avLst/>
          </a:prstGeom>
        </p:spPr>
        <p:style>
          <a:lnRef idx="1">
            <a:schemeClr val="accent4"/>
          </a:lnRef>
          <a:fillRef idx="2">
            <a:schemeClr val="accent4"/>
          </a:fillRef>
          <a:effectRef idx="1">
            <a:schemeClr val="accent4"/>
          </a:effectRef>
          <a:fontRef idx="minor">
            <a:schemeClr val="dk1"/>
          </a:fontRef>
        </p:style>
        <p:txBody>
          <a:bodyPr lIns="121917" tIns="60958" rIns="121917" bIns="60958" rtlCol="0" anchor="ctr"/>
          <a:lstStyle/>
          <a:p>
            <a:pPr algn="ctr"/>
            <a:r>
              <a:rPr lang="en-US" b="1" dirty="0"/>
              <a:t>H0</a:t>
            </a:r>
          </a:p>
        </p:txBody>
      </p:sp>
      <p:sp>
        <p:nvSpPr>
          <p:cNvPr id="5" name="Rectangle 4">
            <a:extLst>
              <a:ext uri="{FF2B5EF4-FFF2-40B4-BE49-F238E27FC236}">
                <a16:creationId xmlns:a16="http://schemas.microsoft.com/office/drawing/2014/main" id="{5316CC75-AF3A-0E4B-930D-77DF60EE3BD4}"/>
              </a:ext>
            </a:extLst>
          </p:cNvPr>
          <p:cNvSpPr/>
          <p:nvPr/>
        </p:nvSpPr>
        <p:spPr>
          <a:xfrm>
            <a:off x="9494520" y="1950213"/>
            <a:ext cx="2087880" cy="711200"/>
          </a:xfrm>
          <a:prstGeom prst="rect">
            <a:avLst/>
          </a:prstGeom>
        </p:spPr>
        <p:style>
          <a:lnRef idx="1">
            <a:schemeClr val="accent4"/>
          </a:lnRef>
          <a:fillRef idx="2">
            <a:schemeClr val="accent4"/>
          </a:fillRef>
          <a:effectRef idx="1">
            <a:schemeClr val="accent4"/>
          </a:effectRef>
          <a:fontRef idx="minor">
            <a:schemeClr val="dk1"/>
          </a:fontRef>
        </p:style>
        <p:txBody>
          <a:bodyPr lIns="121917" tIns="60958" rIns="121917" bIns="60958" rtlCol="0" anchor="ctr"/>
          <a:lstStyle/>
          <a:p>
            <a:pPr algn="ctr"/>
            <a:r>
              <a:rPr lang="en-US" b="1" dirty="0"/>
              <a:t>H1 = Hash(H0)</a:t>
            </a:r>
          </a:p>
        </p:txBody>
      </p:sp>
      <p:sp>
        <p:nvSpPr>
          <p:cNvPr id="6" name="Rectangle 5">
            <a:extLst>
              <a:ext uri="{FF2B5EF4-FFF2-40B4-BE49-F238E27FC236}">
                <a16:creationId xmlns:a16="http://schemas.microsoft.com/office/drawing/2014/main" id="{3A91F25D-5600-5947-ABE4-56137B3A63ED}"/>
              </a:ext>
            </a:extLst>
          </p:cNvPr>
          <p:cNvSpPr/>
          <p:nvPr/>
        </p:nvSpPr>
        <p:spPr>
          <a:xfrm>
            <a:off x="9494520" y="2897635"/>
            <a:ext cx="2087880" cy="711200"/>
          </a:xfrm>
          <a:prstGeom prst="rect">
            <a:avLst/>
          </a:prstGeom>
        </p:spPr>
        <p:style>
          <a:lnRef idx="1">
            <a:schemeClr val="accent4"/>
          </a:lnRef>
          <a:fillRef idx="2">
            <a:schemeClr val="accent4"/>
          </a:fillRef>
          <a:effectRef idx="1">
            <a:schemeClr val="accent4"/>
          </a:effectRef>
          <a:fontRef idx="minor">
            <a:schemeClr val="dk1"/>
          </a:fontRef>
        </p:style>
        <p:txBody>
          <a:bodyPr lIns="121917" tIns="60958" rIns="121917" bIns="60958" rtlCol="0" anchor="ctr"/>
          <a:lstStyle/>
          <a:p>
            <a:pPr algn="ctr"/>
            <a:r>
              <a:rPr lang="en-US" b="1" dirty="0"/>
              <a:t>H2 = Hash(H1)</a:t>
            </a:r>
          </a:p>
        </p:txBody>
      </p:sp>
      <p:sp>
        <p:nvSpPr>
          <p:cNvPr id="7" name="Rectangle 6">
            <a:extLst>
              <a:ext uri="{FF2B5EF4-FFF2-40B4-BE49-F238E27FC236}">
                <a16:creationId xmlns:a16="http://schemas.microsoft.com/office/drawing/2014/main" id="{85DB9B82-D637-C24F-AC94-CA616A689F2E}"/>
              </a:ext>
            </a:extLst>
          </p:cNvPr>
          <p:cNvSpPr/>
          <p:nvPr/>
        </p:nvSpPr>
        <p:spPr>
          <a:xfrm>
            <a:off x="9494520" y="3845056"/>
            <a:ext cx="2087880" cy="711200"/>
          </a:xfrm>
          <a:prstGeom prst="rect">
            <a:avLst/>
          </a:prstGeom>
        </p:spPr>
        <p:style>
          <a:lnRef idx="1">
            <a:schemeClr val="accent4"/>
          </a:lnRef>
          <a:fillRef idx="2">
            <a:schemeClr val="accent4"/>
          </a:fillRef>
          <a:effectRef idx="1">
            <a:schemeClr val="accent4"/>
          </a:effectRef>
          <a:fontRef idx="minor">
            <a:schemeClr val="dk1"/>
          </a:fontRef>
        </p:style>
        <p:txBody>
          <a:bodyPr lIns="121917" tIns="60958" rIns="121917" bIns="60958" rtlCol="0" anchor="ctr"/>
          <a:lstStyle/>
          <a:p>
            <a:pPr algn="ctr"/>
            <a:r>
              <a:rPr lang="en-US" b="1" dirty="0"/>
              <a:t>H3 = Hash(H2)</a:t>
            </a:r>
          </a:p>
        </p:txBody>
      </p:sp>
      <p:sp>
        <p:nvSpPr>
          <p:cNvPr id="8" name="Rectangle 7">
            <a:extLst>
              <a:ext uri="{FF2B5EF4-FFF2-40B4-BE49-F238E27FC236}">
                <a16:creationId xmlns:a16="http://schemas.microsoft.com/office/drawing/2014/main" id="{DF486A4D-18EA-C14B-8968-20516FC5C9E8}"/>
              </a:ext>
            </a:extLst>
          </p:cNvPr>
          <p:cNvSpPr/>
          <p:nvPr/>
        </p:nvSpPr>
        <p:spPr>
          <a:xfrm>
            <a:off x="9514840" y="4792477"/>
            <a:ext cx="2087880" cy="711200"/>
          </a:xfrm>
          <a:prstGeom prst="rect">
            <a:avLst/>
          </a:prstGeom>
        </p:spPr>
        <p:style>
          <a:lnRef idx="1">
            <a:schemeClr val="accent4"/>
          </a:lnRef>
          <a:fillRef idx="2">
            <a:schemeClr val="accent4"/>
          </a:fillRef>
          <a:effectRef idx="1">
            <a:schemeClr val="accent4"/>
          </a:effectRef>
          <a:fontRef idx="minor">
            <a:schemeClr val="dk1"/>
          </a:fontRef>
        </p:style>
        <p:txBody>
          <a:bodyPr lIns="121917" tIns="60958" rIns="121917" bIns="60958" rtlCol="0" anchor="ctr"/>
          <a:lstStyle/>
          <a:p>
            <a:pPr algn="ctr"/>
            <a:r>
              <a:rPr lang="en-US" b="1" dirty="0"/>
              <a:t>H4 = Hash(H3)</a:t>
            </a:r>
          </a:p>
        </p:txBody>
      </p:sp>
      <p:sp>
        <p:nvSpPr>
          <p:cNvPr id="9" name="Oval 8">
            <a:extLst>
              <a:ext uri="{FF2B5EF4-FFF2-40B4-BE49-F238E27FC236}">
                <a16:creationId xmlns:a16="http://schemas.microsoft.com/office/drawing/2014/main" id="{38FD781E-CD8C-AC45-B5E9-E91EC489FBEC}"/>
              </a:ext>
            </a:extLst>
          </p:cNvPr>
          <p:cNvSpPr/>
          <p:nvPr/>
        </p:nvSpPr>
        <p:spPr>
          <a:xfrm>
            <a:off x="10363200" y="1713992"/>
            <a:ext cx="304800" cy="236221"/>
          </a:xfrm>
          <a:prstGeom prst="ellipse">
            <a:avLst/>
          </a:prstGeom>
        </p:spPr>
        <p:style>
          <a:lnRef idx="1">
            <a:schemeClr val="accent4"/>
          </a:lnRef>
          <a:fillRef idx="2">
            <a:schemeClr val="accent4"/>
          </a:fillRef>
          <a:effectRef idx="1">
            <a:schemeClr val="accent4"/>
          </a:effectRef>
          <a:fontRef idx="minor">
            <a:schemeClr val="dk1"/>
          </a:fontRef>
        </p:style>
        <p:txBody>
          <a:bodyPr lIns="121917" tIns="60958" rIns="121917" bIns="60958" rtlCol="0" anchor="ctr"/>
          <a:lstStyle/>
          <a:p>
            <a:pPr algn="ctr"/>
            <a:endParaRPr lang="en-US"/>
          </a:p>
        </p:txBody>
      </p:sp>
      <p:sp>
        <p:nvSpPr>
          <p:cNvPr id="10" name="Oval 9">
            <a:extLst>
              <a:ext uri="{FF2B5EF4-FFF2-40B4-BE49-F238E27FC236}">
                <a16:creationId xmlns:a16="http://schemas.microsoft.com/office/drawing/2014/main" id="{F8F47139-453B-F648-B12A-1B3D584E527B}"/>
              </a:ext>
            </a:extLst>
          </p:cNvPr>
          <p:cNvSpPr/>
          <p:nvPr/>
        </p:nvSpPr>
        <p:spPr>
          <a:xfrm>
            <a:off x="10363200" y="2693672"/>
            <a:ext cx="304800" cy="236221"/>
          </a:xfrm>
          <a:prstGeom prst="ellipse">
            <a:avLst/>
          </a:prstGeom>
        </p:spPr>
        <p:style>
          <a:lnRef idx="1">
            <a:schemeClr val="accent4"/>
          </a:lnRef>
          <a:fillRef idx="2">
            <a:schemeClr val="accent4"/>
          </a:fillRef>
          <a:effectRef idx="1">
            <a:schemeClr val="accent4"/>
          </a:effectRef>
          <a:fontRef idx="minor">
            <a:schemeClr val="dk1"/>
          </a:fontRef>
        </p:style>
        <p:txBody>
          <a:bodyPr lIns="121917" tIns="60958" rIns="121917" bIns="60958" rtlCol="0" anchor="ctr"/>
          <a:lstStyle/>
          <a:p>
            <a:pPr algn="ctr"/>
            <a:endParaRPr lang="en-US"/>
          </a:p>
        </p:txBody>
      </p:sp>
      <p:sp>
        <p:nvSpPr>
          <p:cNvPr id="11" name="Oval 10">
            <a:extLst>
              <a:ext uri="{FF2B5EF4-FFF2-40B4-BE49-F238E27FC236}">
                <a16:creationId xmlns:a16="http://schemas.microsoft.com/office/drawing/2014/main" id="{B13A91B6-573E-1243-82EE-5379755B0B17}"/>
              </a:ext>
            </a:extLst>
          </p:cNvPr>
          <p:cNvSpPr/>
          <p:nvPr/>
        </p:nvSpPr>
        <p:spPr>
          <a:xfrm>
            <a:off x="10368280" y="3608835"/>
            <a:ext cx="304800" cy="236221"/>
          </a:xfrm>
          <a:prstGeom prst="ellipse">
            <a:avLst/>
          </a:prstGeom>
        </p:spPr>
        <p:style>
          <a:lnRef idx="1">
            <a:schemeClr val="accent4"/>
          </a:lnRef>
          <a:fillRef idx="2">
            <a:schemeClr val="accent4"/>
          </a:fillRef>
          <a:effectRef idx="1">
            <a:schemeClr val="accent4"/>
          </a:effectRef>
          <a:fontRef idx="minor">
            <a:schemeClr val="dk1"/>
          </a:fontRef>
        </p:style>
        <p:txBody>
          <a:bodyPr lIns="121917" tIns="60958" rIns="121917" bIns="60958" rtlCol="0" anchor="ctr"/>
          <a:lstStyle/>
          <a:p>
            <a:pPr algn="ctr"/>
            <a:endParaRPr lang="en-US"/>
          </a:p>
        </p:txBody>
      </p:sp>
      <p:sp>
        <p:nvSpPr>
          <p:cNvPr id="12" name="Oval 11">
            <a:extLst>
              <a:ext uri="{FF2B5EF4-FFF2-40B4-BE49-F238E27FC236}">
                <a16:creationId xmlns:a16="http://schemas.microsoft.com/office/drawing/2014/main" id="{AFC386ED-11DD-E448-9048-F1662C9ED453}"/>
              </a:ext>
            </a:extLst>
          </p:cNvPr>
          <p:cNvSpPr/>
          <p:nvPr/>
        </p:nvSpPr>
        <p:spPr>
          <a:xfrm>
            <a:off x="10368280" y="4556256"/>
            <a:ext cx="304800" cy="236221"/>
          </a:xfrm>
          <a:prstGeom prst="ellipse">
            <a:avLst/>
          </a:prstGeom>
        </p:spPr>
        <p:style>
          <a:lnRef idx="1">
            <a:schemeClr val="accent4"/>
          </a:lnRef>
          <a:fillRef idx="2">
            <a:schemeClr val="accent4"/>
          </a:fillRef>
          <a:effectRef idx="1">
            <a:schemeClr val="accent4"/>
          </a:effectRef>
          <a:fontRef idx="minor">
            <a:schemeClr val="dk1"/>
          </a:fontRef>
        </p:style>
        <p:txBody>
          <a:bodyPr lIns="121917" tIns="60958" rIns="121917" bIns="60958" rtlCol="0" anchor="ctr"/>
          <a:lstStyle/>
          <a:p>
            <a:pPr algn="ctr"/>
            <a:endParaRPr lang="en-US"/>
          </a:p>
        </p:txBody>
      </p:sp>
    </p:spTree>
    <p:extLst>
      <p:ext uri="{BB962C8B-B14F-4D97-AF65-F5344CB8AC3E}">
        <p14:creationId xmlns:p14="http://schemas.microsoft.com/office/powerpoint/2010/main" val="333528238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B8DE750-2D8C-9140-A04E-185895DC851E}"/>
              </a:ext>
            </a:extLst>
          </p:cNvPr>
          <p:cNvSpPr>
            <a:spLocks noGrp="1"/>
          </p:cNvSpPr>
          <p:nvPr>
            <p:ph idx="1"/>
          </p:nvPr>
        </p:nvSpPr>
        <p:spPr>
          <a:xfrm>
            <a:off x="247650" y="1397000"/>
            <a:ext cx="11785600" cy="3651250"/>
          </a:xfrm>
        </p:spPr>
        <p:txBody>
          <a:bodyPr lIns="121917" tIns="60958" rIns="121917" bIns="60958">
            <a:noAutofit/>
          </a:bodyPr>
          <a:lstStyle/>
          <a:p>
            <a:r>
              <a:rPr lang="en-US" sz="3400" dirty="0"/>
              <a:t>Block identifier – the hash of the current block header (Hash algorithm: Double SHA256</a:t>
            </a:r>
            <a:r>
              <a:rPr lang="en-US" sz="3400" dirty="0" smtClean="0"/>
              <a:t>)</a:t>
            </a:r>
          </a:p>
          <a:p>
            <a:r>
              <a:rPr lang="en-US" sz="3400" dirty="0" err="1" smtClean="0"/>
              <a:t>Merkle</a:t>
            </a:r>
            <a:r>
              <a:rPr lang="en-US" sz="3400" dirty="0" smtClean="0"/>
              <a:t> Root</a:t>
            </a:r>
            <a:endParaRPr lang="en-US" sz="3400" dirty="0"/>
          </a:p>
          <a:p>
            <a:r>
              <a:rPr lang="en-US" sz="3400" dirty="0"/>
              <a:t>Previous block hash is used to compute the current block </a:t>
            </a:r>
            <a:r>
              <a:rPr lang="en-US" sz="3400" dirty="0" smtClean="0"/>
              <a:t>hash</a:t>
            </a:r>
          </a:p>
          <a:p>
            <a:r>
              <a:rPr lang="en-US" sz="3400" dirty="0" smtClean="0">
                <a:solidFill>
                  <a:srgbClr val="FF0000"/>
                </a:solidFill>
              </a:rPr>
              <a:t>Timestamp, Previous hash, </a:t>
            </a:r>
            <a:r>
              <a:rPr lang="en-US" sz="3400" dirty="0" err="1" smtClean="0">
                <a:solidFill>
                  <a:srgbClr val="FF0000"/>
                </a:solidFill>
              </a:rPr>
              <a:t>Merkle</a:t>
            </a:r>
            <a:r>
              <a:rPr lang="en-US" sz="3400" dirty="0" smtClean="0">
                <a:solidFill>
                  <a:srgbClr val="FF0000"/>
                </a:solidFill>
              </a:rPr>
              <a:t> root, Difficulty Bits, Nonce and Version used to compute current hash</a:t>
            </a:r>
          </a:p>
          <a:p>
            <a:r>
              <a:rPr lang="en-US" sz="3400" dirty="0" smtClean="0"/>
              <a:t>DEMO</a:t>
            </a:r>
            <a:endParaRPr lang="en-US" sz="3400" dirty="0"/>
          </a:p>
        </p:txBody>
      </p:sp>
      <p:sp>
        <p:nvSpPr>
          <p:cNvPr id="3" name="Title 2">
            <a:extLst>
              <a:ext uri="{FF2B5EF4-FFF2-40B4-BE49-F238E27FC236}">
                <a16:creationId xmlns:a16="http://schemas.microsoft.com/office/drawing/2014/main" id="{3A497A4A-5B63-2C4B-9FDC-FD989EAE5565}"/>
              </a:ext>
            </a:extLst>
          </p:cNvPr>
          <p:cNvSpPr>
            <a:spLocks noGrp="1"/>
          </p:cNvSpPr>
          <p:nvPr>
            <p:ph type="title"/>
          </p:nvPr>
        </p:nvSpPr>
        <p:spPr/>
        <p:txBody>
          <a:bodyPr/>
          <a:lstStyle/>
          <a:p>
            <a:r>
              <a:rPr lang="en-US" dirty="0"/>
              <a:t>The Hashes in a Block Header (Reference: Bitcoin)</a:t>
            </a:r>
          </a:p>
        </p:txBody>
      </p:sp>
      <p:sp>
        <p:nvSpPr>
          <p:cNvPr id="5" name="Rectangle 4"/>
          <p:cNvSpPr/>
          <p:nvPr/>
        </p:nvSpPr>
        <p:spPr>
          <a:xfrm>
            <a:off x="569803" y="5713214"/>
            <a:ext cx="5294976" cy="369332"/>
          </a:xfrm>
          <a:prstGeom prst="rect">
            <a:avLst/>
          </a:prstGeom>
        </p:spPr>
        <p:txBody>
          <a:bodyPr wrap="none">
            <a:spAutoFit/>
          </a:bodyPr>
          <a:lstStyle/>
          <a:p>
            <a:r>
              <a:rPr lang="en-US" b="1" dirty="0" smtClean="0">
                <a:hlinkClick r:id="rId2"/>
              </a:rPr>
              <a:t>https</a:t>
            </a:r>
            <a:r>
              <a:rPr lang="en-US" b="1" dirty="0">
                <a:hlinkClick r:id="rId2"/>
              </a:rPr>
              <a:t>://</a:t>
            </a:r>
            <a:r>
              <a:rPr lang="en-US" b="1" dirty="0" smtClean="0">
                <a:hlinkClick r:id="rId2"/>
              </a:rPr>
              <a:t>cse.buffalo.edu/blockchain/blockhash.html</a:t>
            </a:r>
            <a:r>
              <a:rPr lang="en-US" b="1" dirty="0" smtClean="0"/>
              <a:t>  </a:t>
            </a:r>
            <a:endParaRPr lang="en-US" b="1" dirty="0"/>
          </a:p>
        </p:txBody>
      </p:sp>
      <p:sp>
        <p:nvSpPr>
          <p:cNvPr id="7" name="TextBox 6">
            <a:extLst>
              <a:ext uri="{FF2B5EF4-FFF2-40B4-BE49-F238E27FC236}">
                <a16:creationId xmlns:a16="http://schemas.microsoft.com/office/drawing/2014/main" id="{383803B9-E8AF-5A4D-916A-34D381CDF49A}"/>
              </a:ext>
            </a:extLst>
          </p:cNvPr>
          <p:cNvSpPr txBox="1"/>
          <p:nvPr/>
        </p:nvSpPr>
        <p:spPr>
          <a:xfrm>
            <a:off x="6512561" y="5715000"/>
            <a:ext cx="4296106" cy="400105"/>
          </a:xfrm>
          <a:prstGeom prst="rect">
            <a:avLst/>
          </a:prstGeom>
          <a:noFill/>
        </p:spPr>
        <p:txBody>
          <a:bodyPr wrap="none" lIns="121917" tIns="60958" rIns="121917" bIns="60958" rtlCol="0">
            <a:spAutoFit/>
          </a:bodyPr>
          <a:lstStyle/>
          <a:p>
            <a:r>
              <a:rPr lang="en-US" b="1" dirty="0"/>
              <a:t>Block Source: </a:t>
            </a:r>
            <a:r>
              <a:rPr lang="en-US" b="1" dirty="0">
                <a:hlinkClick r:id="rId3"/>
              </a:rPr>
              <a:t>https://</a:t>
            </a:r>
            <a:r>
              <a:rPr lang="en-US" b="1" dirty="0" smtClean="0">
                <a:hlinkClick r:id="rId3"/>
              </a:rPr>
              <a:t>btc.com/btc/blocks</a:t>
            </a:r>
            <a:r>
              <a:rPr lang="en-US" b="1" dirty="0" smtClean="0"/>
              <a:t>  </a:t>
            </a:r>
            <a:endParaRPr lang="en-US" b="1" dirty="0"/>
          </a:p>
        </p:txBody>
      </p:sp>
    </p:spTree>
    <p:extLst>
      <p:ext uri="{BB962C8B-B14F-4D97-AF65-F5344CB8AC3E}">
        <p14:creationId xmlns:p14="http://schemas.microsoft.com/office/powerpoint/2010/main" val="139082209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1EC2152-5BB0-E048-A947-A87CABF33CDA}"/>
              </a:ext>
            </a:extLst>
          </p:cNvPr>
          <p:cNvSpPr>
            <a:spLocks noGrp="1"/>
          </p:cNvSpPr>
          <p:nvPr>
            <p:ph idx="1"/>
          </p:nvPr>
        </p:nvSpPr>
        <p:spPr/>
        <p:txBody>
          <a:bodyPr lIns="121917" tIns="60958" rIns="121917" bIns="60958"/>
          <a:lstStyle/>
          <a:p>
            <a:r>
              <a:rPr lang="en-US" dirty="0" smtClean="0"/>
              <a:t>Energy efficiency ~0.098 J/GH = ~100 J/TH</a:t>
            </a:r>
          </a:p>
          <a:p>
            <a:r>
              <a:rPr lang="en-US" dirty="0" smtClean="0"/>
              <a:t>ASIC Hardware for </a:t>
            </a:r>
            <a:r>
              <a:rPr lang="en-US" dirty="0" err="1" smtClean="0"/>
              <a:t>bitcoin</a:t>
            </a:r>
            <a:r>
              <a:rPr lang="en-US" dirty="0" smtClean="0"/>
              <a:t> can perform about 750 TH/s</a:t>
            </a:r>
          </a:p>
          <a:p>
            <a:r>
              <a:rPr lang="en-US" dirty="0" smtClean="0"/>
              <a:t>Hash rate of the </a:t>
            </a:r>
            <a:r>
              <a:rPr lang="en-US" dirty="0" err="1" smtClean="0"/>
              <a:t>Bitcoin</a:t>
            </a:r>
            <a:r>
              <a:rPr lang="en-US" dirty="0" smtClean="0"/>
              <a:t> network approx. 120M TH/s!! Many actually go waste </a:t>
            </a:r>
            <a:r>
              <a:rPr lang="en-US" dirty="0">
                <a:sym typeface="Wingdings" pitchFamily="2" charset="2"/>
              </a:rPr>
              <a:t> </a:t>
            </a:r>
            <a:r>
              <a:rPr lang="en-US" dirty="0">
                <a:sym typeface="Wingdings" pitchFamily="2" charset="2"/>
                <a:hlinkClick r:id="rId2"/>
              </a:rPr>
              <a:t>https://</a:t>
            </a:r>
            <a:r>
              <a:rPr lang="en-US" dirty="0" smtClean="0">
                <a:sym typeface="Wingdings" pitchFamily="2" charset="2"/>
                <a:hlinkClick r:id="rId2"/>
              </a:rPr>
              <a:t>www.blockchain.com/charts/hash-rate</a:t>
            </a:r>
            <a:r>
              <a:rPr lang="en-US" dirty="0" smtClean="0">
                <a:sym typeface="Wingdings" pitchFamily="2" charset="2"/>
              </a:rPr>
              <a:t> </a:t>
            </a:r>
            <a:endParaRPr lang="en-US" dirty="0" smtClean="0"/>
          </a:p>
          <a:p>
            <a:r>
              <a:rPr lang="en-US" dirty="0" err="1" smtClean="0"/>
              <a:t>Bitcoin</a:t>
            </a:r>
            <a:r>
              <a:rPr lang="en-US" dirty="0" smtClean="0"/>
              <a:t> network consumes about 80 TW-hours of electricity annually. These figures vary between sources and are all some form of estimates</a:t>
            </a:r>
          </a:p>
          <a:p>
            <a:r>
              <a:rPr lang="en-US" dirty="0" smtClean="0"/>
              <a:t>Average household in Germany of four people consumes approx. 4,000 KW-hours of electricity per year. </a:t>
            </a:r>
          </a:p>
          <a:p>
            <a:r>
              <a:rPr lang="en-US" dirty="0" smtClean="0"/>
              <a:t>Can power about 20,000 households</a:t>
            </a:r>
          </a:p>
          <a:p>
            <a:r>
              <a:rPr lang="en-US" dirty="0" smtClean="0"/>
              <a:t>Concept of Pooling is used</a:t>
            </a:r>
          </a:p>
          <a:p>
            <a:r>
              <a:rPr lang="en-US" dirty="0" smtClean="0"/>
              <a:t>What ensures tamperproof operation in terms of honest nodes??</a:t>
            </a:r>
          </a:p>
        </p:txBody>
      </p:sp>
      <p:sp>
        <p:nvSpPr>
          <p:cNvPr id="3" name="Title 2">
            <a:extLst>
              <a:ext uri="{FF2B5EF4-FFF2-40B4-BE49-F238E27FC236}">
                <a16:creationId xmlns:a16="http://schemas.microsoft.com/office/drawing/2014/main" id="{CEB98998-6E94-8A48-8EED-E28997FFA016}"/>
              </a:ext>
            </a:extLst>
          </p:cNvPr>
          <p:cNvSpPr>
            <a:spLocks noGrp="1"/>
          </p:cNvSpPr>
          <p:nvPr>
            <p:ph type="title"/>
          </p:nvPr>
        </p:nvSpPr>
        <p:spPr/>
        <p:txBody>
          <a:bodyPr/>
          <a:lstStyle/>
          <a:p>
            <a:r>
              <a:rPr lang="en-US" dirty="0" smtClean="0"/>
              <a:t>Block Generation Cost</a:t>
            </a:r>
            <a:endParaRPr lang="en-US" dirty="0"/>
          </a:p>
        </p:txBody>
      </p:sp>
    </p:spTree>
    <p:extLst>
      <p:ext uri="{BB962C8B-B14F-4D97-AF65-F5344CB8AC3E}">
        <p14:creationId xmlns:p14="http://schemas.microsoft.com/office/powerpoint/2010/main" val="64910780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F24AA5C-1671-3547-866F-5A8ADFE31177}"/>
              </a:ext>
            </a:extLst>
          </p:cNvPr>
          <p:cNvSpPr>
            <a:spLocks noGrp="1"/>
          </p:cNvSpPr>
          <p:nvPr>
            <p:ph idx="1"/>
          </p:nvPr>
        </p:nvSpPr>
        <p:spPr/>
        <p:txBody>
          <a:bodyPr lIns="121917" tIns="60958" rIns="121917" bIns="60958"/>
          <a:lstStyle/>
          <a:p>
            <a:r>
              <a:rPr lang="en-US" dirty="0"/>
              <a:t>Every peer in a Blockchain network maintains a local copy of the Blockchain. </a:t>
            </a:r>
            <a:endParaRPr lang="en-US" dirty="0" smtClean="0"/>
          </a:p>
          <a:p>
            <a:r>
              <a:rPr lang="en-US" dirty="0" smtClean="0"/>
              <a:t>Size is just </a:t>
            </a:r>
            <a:r>
              <a:rPr lang="en-US" smtClean="0"/>
              <a:t>about 591 </a:t>
            </a:r>
            <a:r>
              <a:rPr lang="en-US" dirty="0" smtClean="0"/>
              <a:t>GB </a:t>
            </a:r>
            <a:r>
              <a:rPr lang="en-US" dirty="0" smtClean="0">
                <a:sym typeface="Wingdings" pitchFamily="2" charset="2"/>
              </a:rPr>
              <a:t></a:t>
            </a:r>
          </a:p>
          <a:p>
            <a:r>
              <a:rPr lang="en-US" dirty="0" smtClean="0">
                <a:sym typeface="Wingdings" pitchFamily="2" charset="2"/>
              </a:rPr>
              <a:t>As a new user joins the network, she can get the whole copy</a:t>
            </a:r>
            <a:endParaRPr lang="en-US" dirty="0"/>
          </a:p>
          <a:p>
            <a:endParaRPr lang="en-US" dirty="0"/>
          </a:p>
          <a:p>
            <a:r>
              <a:rPr lang="en-US" b="1" dirty="0"/>
              <a:t>Requirements</a:t>
            </a:r>
            <a:endParaRPr lang="en-US" dirty="0"/>
          </a:p>
          <a:p>
            <a:pPr lvl="1"/>
            <a:r>
              <a:rPr lang="en-US" sz="2800" dirty="0"/>
              <a:t>All the replicas need to be </a:t>
            </a:r>
            <a:r>
              <a:rPr lang="en-US" sz="2800" b="1" dirty="0"/>
              <a:t>updated</a:t>
            </a:r>
            <a:r>
              <a:rPr lang="en-US" sz="2800" dirty="0"/>
              <a:t> with the last mined block</a:t>
            </a:r>
            <a:endParaRPr lang="en-US" sz="2800" b="1" dirty="0"/>
          </a:p>
          <a:p>
            <a:pPr lvl="1"/>
            <a:r>
              <a:rPr lang="en-US" sz="2800" dirty="0"/>
              <a:t>All the replicas need to be </a:t>
            </a:r>
            <a:r>
              <a:rPr lang="en-US" sz="2800" b="1" dirty="0"/>
              <a:t>consistent</a:t>
            </a:r>
            <a:r>
              <a:rPr lang="en-US" sz="2800" dirty="0"/>
              <a:t> – the copies of the </a:t>
            </a:r>
            <a:r>
              <a:rPr lang="en-US" sz="2800" dirty="0" err="1"/>
              <a:t>Blockchain</a:t>
            </a:r>
            <a:r>
              <a:rPr lang="en-US" sz="2800" dirty="0"/>
              <a:t> at different peers need to be </a:t>
            </a:r>
            <a:r>
              <a:rPr lang="en-US" sz="2800" b="1" dirty="0"/>
              <a:t>exactly similar</a:t>
            </a:r>
          </a:p>
        </p:txBody>
      </p:sp>
      <p:sp>
        <p:nvSpPr>
          <p:cNvPr id="3" name="Title 2">
            <a:extLst>
              <a:ext uri="{FF2B5EF4-FFF2-40B4-BE49-F238E27FC236}">
                <a16:creationId xmlns:a16="http://schemas.microsoft.com/office/drawing/2014/main" id="{78FD28BB-2506-E340-A03F-AA0200F1920A}"/>
              </a:ext>
            </a:extLst>
          </p:cNvPr>
          <p:cNvSpPr>
            <a:spLocks noGrp="1"/>
          </p:cNvSpPr>
          <p:nvPr>
            <p:ph type="title"/>
          </p:nvPr>
        </p:nvSpPr>
        <p:spPr/>
        <p:txBody>
          <a:bodyPr/>
          <a:lstStyle/>
          <a:p>
            <a:r>
              <a:rPr lang="en-US" dirty="0"/>
              <a:t>The </a:t>
            </a:r>
            <a:r>
              <a:rPr lang="en-US" dirty="0" err="1"/>
              <a:t>Blockchain</a:t>
            </a:r>
            <a:r>
              <a:rPr lang="en-US" dirty="0"/>
              <a:t> Replicas</a:t>
            </a:r>
          </a:p>
        </p:txBody>
      </p:sp>
    </p:spTree>
    <p:extLst>
      <p:ext uri="{BB962C8B-B14F-4D97-AF65-F5344CB8AC3E}">
        <p14:creationId xmlns:p14="http://schemas.microsoft.com/office/powerpoint/2010/main" val="33441227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BCCCD14-34E9-DE4F-82CE-5297F46B87E7}"/>
              </a:ext>
            </a:extLst>
          </p:cNvPr>
          <p:cNvSpPr>
            <a:spLocks noGrp="1"/>
          </p:cNvSpPr>
          <p:nvPr>
            <p:ph idx="1"/>
          </p:nvPr>
        </p:nvSpPr>
        <p:spPr>
          <a:xfrm>
            <a:off x="203200" y="1193800"/>
            <a:ext cx="11785600" cy="4572000"/>
          </a:xfrm>
        </p:spPr>
        <p:txBody>
          <a:bodyPr lIns="121917" tIns="60958" rIns="121917" bIns="60958">
            <a:normAutofit/>
          </a:bodyPr>
          <a:lstStyle/>
          <a:p>
            <a:r>
              <a:rPr lang="en-US" dirty="0"/>
              <a:t>Transactions are organized as a </a:t>
            </a:r>
            <a:r>
              <a:rPr lang="en-US" dirty="0" err="1"/>
              <a:t>Merkle</a:t>
            </a:r>
            <a:r>
              <a:rPr lang="en-US" dirty="0"/>
              <a:t> Tree. The </a:t>
            </a:r>
            <a:r>
              <a:rPr lang="en-US" dirty="0" err="1"/>
              <a:t>Merkle</a:t>
            </a:r>
            <a:r>
              <a:rPr lang="en-US" dirty="0"/>
              <a:t> Root is used to construct the block hash</a:t>
            </a:r>
          </a:p>
          <a:p>
            <a:endParaRPr lang="en-US" dirty="0"/>
          </a:p>
          <a:p>
            <a:r>
              <a:rPr lang="en-US" dirty="0"/>
              <a:t>If you change a transaction, you need to change all the subsequent block </a:t>
            </a:r>
            <a:r>
              <a:rPr lang="en-US" dirty="0" smtClean="0"/>
              <a:t>hashes</a:t>
            </a:r>
            <a:endParaRPr lang="en-US" dirty="0"/>
          </a:p>
          <a:p>
            <a:endParaRPr lang="en-US" dirty="0"/>
          </a:p>
          <a:p>
            <a:r>
              <a:rPr lang="en-US" dirty="0"/>
              <a:t>The </a:t>
            </a:r>
            <a:r>
              <a:rPr lang="en-US" b="1" dirty="0"/>
              <a:t>difficulty</a:t>
            </a:r>
            <a:r>
              <a:rPr lang="en-US" dirty="0"/>
              <a:t> of the mining algorithm determines the </a:t>
            </a:r>
            <a:r>
              <a:rPr lang="en-US" b="1" dirty="0"/>
              <a:t>toughness</a:t>
            </a:r>
            <a:r>
              <a:rPr lang="en-US" dirty="0"/>
              <a:t> of tampering with a block in a </a:t>
            </a:r>
            <a:r>
              <a:rPr lang="en-US" dirty="0" err="1"/>
              <a:t>blockchain</a:t>
            </a:r>
            <a:r>
              <a:rPr lang="en-US" dirty="0"/>
              <a:t> </a:t>
            </a:r>
          </a:p>
        </p:txBody>
      </p:sp>
      <p:sp>
        <p:nvSpPr>
          <p:cNvPr id="3" name="Title 2">
            <a:extLst>
              <a:ext uri="{FF2B5EF4-FFF2-40B4-BE49-F238E27FC236}">
                <a16:creationId xmlns:a16="http://schemas.microsoft.com/office/drawing/2014/main" id="{E86048CB-2015-F440-BA84-281F8F58003A}"/>
              </a:ext>
            </a:extLst>
          </p:cNvPr>
          <p:cNvSpPr>
            <a:spLocks noGrp="1"/>
          </p:cNvSpPr>
          <p:nvPr>
            <p:ph type="title"/>
          </p:nvPr>
        </p:nvSpPr>
        <p:spPr/>
        <p:txBody>
          <a:bodyPr/>
          <a:lstStyle/>
          <a:p>
            <a:r>
              <a:rPr lang="en-US" dirty="0"/>
              <a:t>Transactions in a Block (Reference: Bitcoin)</a:t>
            </a:r>
          </a:p>
        </p:txBody>
      </p:sp>
    </p:spTree>
    <p:extLst>
      <p:ext uri="{BB962C8B-B14F-4D97-AF65-F5344CB8AC3E}">
        <p14:creationId xmlns:p14="http://schemas.microsoft.com/office/powerpoint/2010/main" val="41904367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FE15F34-8445-0B4E-97AC-800CC61E9C9F}"/>
              </a:ext>
            </a:extLst>
          </p:cNvPr>
          <p:cNvSpPr>
            <a:spLocks noGrp="1"/>
          </p:cNvSpPr>
          <p:nvPr>
            <p:ph type="title"/>
          </p:nvPr>
        </p:nvSpPr>
        <p:spPr/>
        <p:txBody>
          <a:bodyPr/>
          <a:lstStyle/>
          <a:p>
            <a:r>
              <a:rPr lang="en-US" dirty="0"/>
              <a:t>Transactions in a Block (Reference: Bitcoin)</a:t>
            </a:r>
          </a:p>
        </p:txBody>
      </p:sp>
      <p:pic>
        <p:nvPicPr>
          <p:cNvPr id="4" name="Picture 3">
            <a:extLst>
              <a:ext uri="{FF2B5EF4-FFF2-40B4-BE49-F238E27FC236}">
                <a16:creationId xmlns:a16="http://schemas.microsoft.com/office/drawing/2014/main" id="{3DD2C300-D1A7-4940-91DF-85776C73ACA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804818"/>
            <a:ext cx="12192000" cy="5248365"/>
          </a:xfrm>
          <a:prstGeom prst="rect">
            <a:avLst/>
          </a:prstGeom>
        </p:spPr>
      </p:pic>
      <p:sp>
        <p:nvSpPr>
          <p:cNvPr id="5" name="TextBox 4">
            <a:extLst>
              <a:ext uri="{FF2B5EF4-FFF2-40B4-BE49-F238E27FC236}">
                <a16:creationId xmlns:a16="http://schemas.microsoft.com/office/drawing/2014/main" id="{37B67A51-769E-A942-8B87-6AFC25410636}"/>
              </a:ext>
            </a:extLst>
          </p:cNvPr>
          <p:cNvSpPr txBox="1"/>
          <p:nvPr/>
        </p:nvSpPr>
        <p:spPr>
          <a:xfrm>
            <a:off x="203201" y="5560740"/>
            <a:ext cx="3936584" cy="400105"/>
          </a:xfrm>
          <a:prstGeom prst="rect">
            <a:avLst/>
          </a:prstGeom>
          <a:noFill/>
        </p:spPr>
        <p:txBody>
          <a:bodyPr wrap="none" lIns="121917" tIns="60958" rIns="121917" bIns="60958" rtlCol="0">
            <a:spAutoFit/>
          </a:bodyPr>
          <a:lstStyle/>
          <a:p>
            <a:r>
              <a:rPr lang="en-US" b="1" dirty="0"/>
              <a:t>Block Source: </a:t>
            </a:r>
            <a:r>
              <a:rPr lang="en-US" b="1" dirty="0">
                <a:hlinkClick r:id="rId3"/>
              </a:rPr>
              <a:t>https://blockchain.info/</a:t>
            </a:r>
            <a:r>
              <a:rPr lang="en-US" b="1" dirty="0"/>
              <a:t> </a:t>
            </a:r>
          </a:p>
        </p:txBody>
      </p:sp>
    </p:spTree>
    <p:extLst>
      <p:ext uri="{BB962C8B-B14F-4D97-AF65-F5344CB8AC3E}">
        <p14:creationId xmlns:p14="http://schemas.microsoft.com/office/powerpoint/2010/main" val="272867442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928F0B-3132-084A-B22E-69E655810786}"/>
              </a:ext>
            </a:extLst>
          </p:cNvPr>
          <p:cNvSpPr>
            <a:spLocks noGrp="1"/>
          </p:cNvSpPr>
          <p:nvPr>
            <p:ph type="title"/>
          </p:nvPr>
        </p:nvSpPr>
        <p:spPr/>
        <p:txBody>
          <a:bodyPr/>
          <a:lstStyle/>
          <a:p>
            <a:r>
              <a:rPr lang="en-US" dirty="0"/>
              <a:t>Bitcoin Transactions and Input and Output</a:t>
            </a:r>
          </a:p>
        </p:txBody>
      </p:sp>
      <p:sp>
        <p:nvSpPr>
          <p:cNvPr id="4" name="Rectangle 3">
            <a:extLst>
              <a:ext uri="{FF2B5EF4-FFF2-40B4-BE49-F238E27FC236}">
                <a16:creationId xmlns:a16="http://schemas.microsoft.com/office/drawing/2014/main" id="{25CF8BBF-671B-4F4A-B136-26D7C83988E8}"/>
              </a:ext>
            </a:extLst>
          </p:cNvPr>
          <p:cNvSpPr/>
          <p:nvPr/>
        </p:nvSpPr>
        <p:spPr>
          <a:xfrm>
            <a:off x="1320800" y="1193800"/>
            <a:ext cx="1930400" cy="2844800"/>
          </a:xfrm>
          <a:prstGeom prst="rect">
            <a:avLst/>
          </a:prstGeom>
          <a:noFill/>
          <a:ln w="57150">
            <a:solidFill>
              <a:schemeClr val="tx1"/>
            </a:solidFill>
          </a:ln>
        </p:spPr>
        <p:style>
          <a:lnRef idx="2">
            <a:schemeClr val="accent6"/>
          </a:lnRef>
          <a:fillRef idx="1">
            <a:schemeClr val="lt1"/>
          </a:fillRef>
          <a:effectRef idx="0">
            <a:schemeClr val="accent6"/>
          </a:effectRef>
          <a:fontRef idx="minor">
            <a:schemeClr val="dk1"/>
          </a:fontRef>
        </p:style>
        <p:txBody>
          <a:bodyPr lIns="121917" tIns="60958" rIns="121917" bIns="60958" rtlCol="0" anchor="ctr"/>
          <a:lstStyle/>
          <a:p>
            <a:pPr algn="ctr"/>
            <a:endParaRPr lang="en-US" b="1" dirty="0"/>
          </a:p>
        </p:txBody>
      </p:sp>
      <p:sp>
        <p:nvSpPr>
          <p:cNvPr id="5" name="TextBox 4">
            <a:extLst>
              <a:ext uri="{FF2B5EF4-FFF2-40B4-BE49-F238E27FC236}">
                <a16:creationId xmlns:a16="http://schemas.microsoft.com/office/drawing/2014/main" id="{378CC9E2-6AFF-0247-AA4A-1E385E789462}"/>
              </a:ext>
            </a:extLst>
          </p:cNvPr>
          <p:cNvSpPr txBox="1"/>
          <p:nvPr/>
        </p:nvSpPr>
        <p:spPr>
          <a:xfrm>
            <a:off x="1778000" y="1203960"/>
            <a:ext cx="914400" cy="400105"/>
          </a:xfrm>
          <a:prstGeom prst="rect">
            <a:avLst/>
          </a:prstGeom>
          <a:noFill/>
        </p:spPr>
        <p:txBody>
          <a:bodyPr wrap="square" lIns="121917" tIns="60958" rIns="121917" bIns="60958" rtlCol="0">
            <a:spAutoFit/>
          </a:bodyPr>
          <a:lstStyle/>
          <a:p>
            <a:r>
              <a:rPr lang="en-US" b="1" dirty="0"/>
              <a:t>TX 0</a:t>
            </a:r>
          </a:p>
        </p:txBody>
      </p:sp>
      <p:sp>
        <p:nvSpPr>
          <p:cNvPr id="6" name="Rectangle 5">
            <a:extLst>
              <a:ext uri="{FF2B5EF4-FFF2-40B4-BE49-F238E27FC236}">
                <a16:creationId xmlns:a16="http://schemas.microsoft.com/office/drawing/2014/main" id="{25C3FEC2-B5C9-CA40-9E39-92132972AAC2}"/>
              </a:ext>
            </a:extLst>
          </p:cNvPr>
          <p:cNvSpPr/>
          <p:nvPr/>
        </p:nvSpPr>
        <p:spPr>
          <a:xfrm>
            <a:off x="1524000" y="1706880"/>
            <a:ext cx="1524000" cy="599440"/>
          </a:xfrm>
          <a:prstGeom prst="rect">
            <a:avLst/>
          </a:prstGeom>
          <a:noFill/>
          <a:ln w="38100">
            <a:solidFill>
              <a:schemeClr val="tx1"/>
            </a:solidFill>
          </a:ln>
        </p:spPr>
        <p:style>
          <a:lnRef idx="2">
            <a:schemeClr val="accent6"/>
          </a:lnRef>
          <a:fillRef idx="1">
            <a:schemeClr val="lt1"/>
          </a:fillRef>
          <a:effectRef idx="0">
            <a:schemeClr val="accent6"/>
          </a:effectRef>
          <a:fontRef idx="minor">
            <a:schemeClr val="dk1"/>
          </a:fontRef>
        </p:style>
        <p:txBody>
          <a:bodyPr lIns="121917" tIns="60958" rIns="121917" bIns="60958" rtlCol="0" anchor="ctr"/>
          <a:lstStyle/>
          <a:p>
            <a:pPr algn="ctr"/>
            <a:r>
              <a:rPr lang="en-US" b="1" dirty="0"/>
              <a:t>input()</a:t>
            </a:r>
          </a:p>
        </p:txBody>
      </p:sp>
      <p:sp>
        <p:nvSpPr>
          <p:cNvPr id="7" name="Rectangle 6">
            <a:extLst>
              <a:ext uri="{FF2B5EF4-FFF2-40B4-BE49-F238E27FC236}">
                <a16:creationId xmlns:a16="http://schemas.microsoft.com/office/drawing/2014/main" id="{2B4DBF51-497C-4948-A506-EB1B1BC79977}"/>
              </a:ext>
            </a:extLst>
          </p:cNvPr>
          <p:cNvSpPr/>
          <p:nvPr/>
        </p:nvSpPr>
        <p:spPr>
          <a:xfrm>
            <a:off x="1524000" y="3225800"/>
            <a:ext cx="1524000" cy="599440"/>
          </a:xfrm>
          <a:prstGeom prst="rect">
            <a:avLst/>
          </a:prstGeom>
          <a:noFill/>
          <a:ln w="38100">
            <a:solidFill>
              <a:schemeClr val="tx1"/>
            </a:solidFill>
          </a:ln>
        </p:spPr>
        <p:style>
          <a:lnRef idx="2">
            <a:schemeClr val="accent6"/>
          </a:lnRef>
          <a:fillRef idx="1">
            <a:schemeClr val="lt1"/>
          </a:fillRef>
          <a:effectRef idx="0">
            <a:schemeClr val="accent6"/>
          </a:effectRef>
          <a:fontRef idx="minor">
            <a:schemeClr val="dk1"/>
          </a:fontRef>
        </p:style>
        <p:txBody>
          <a:bodyPr lIns="121917" tIns="60958" rIns="121917" bIns="60958" rtlCol="0" anchor="ctr"/>
          <a:lstStyle/>
          <a:p>
            <a:pPr algn="ctr"/>
            <a:r>
              <a:rPr lang="en-US" b="1" dirty="0"/>
              <a:t>output2()</a:t>
            </a:r>
          </a:p>
        </p:txBody>
      </p:sp>
      <p:sp>
        <p:nvSpPr>
          <p:cNvPr id="8" name="Rectangle 7">
            <a:extLst>
              <a:ext uri="{FF2B5EF4-FFF2-40B4-BE49-F238E27FC236}">
                <a16:creationId xmlns:a16="http://schemas.microsoft.com/office/drawing/2014/main" id="{7F98EC8F-1D7E-4E42-8C90-A025BB84D8BC}"/>
              </a:ext>
            </a:extLst>
          </p:cNvPr>
          <p:cNvSpPr/>
          <p:nvPr/>
        </p:nvSpPr>
        <p:spPr>
          <a:xfrm>
            <a:off x="1524000" y="2509520"/>
            <a:ext cx="1524000" cy="599440"/>
          </a:xfrm>
          <a:prstGeom prst="rect">
            <a:avLst/>
          </a:prstGeom>
          <a:noFill/>
          <a:ln w="38100">
            <a:solidFill>
              <a:schemeClr val="tx1"/>
            </a:solidFill>
          </a:ln>
        </p:spPr>
        <p:style>
          <a:lnRef idx="2">
            <a:schemeClr val="accent6"/>
          </a:lnRef>
          <a:fillRef idx="1">
            <a:schemeClr val="lt1"/>
          </a:fillRef>
          <a:effectRef idx="0">
            <a:schemeClr val="accent6"/>
          </a:effectRef>
          <a:fontRef idx="minor">
            <a:schemeClr val="dk1"/>
          </a:fontRef>
        </p:style>
        <p:txBody>
          <a:bodyPr lIns="121917" tIns="60958" rIns="121917" bIns="60958" rtlCol="0" anchor="ctr"/>
          <a:lstStyle/>
          <a:p>
            <a:pPr algn="ctr"/>
            <a:r>
              <a:rPr lang="en-US" b="1" dirty="0"/>
              <a:t>output1()</a:t>
            </a:r>
          </a:p>
        </p:txBody>
      </p:sp>
      <p:sp>
        <p:nvSpPr>
          <p:cNvPr id="9" name="Rectangle 8">
            <a:extLst>
              <a:ext uri="{FF2B5EF4-FFF2-40B4-BE49-F238E27FC236}">
                <a16:creationId xmlns:a16="http://schemas.microsoft.com/office/drawing/2014/main" id="{9D79DF00-C324-E143-9DCC-4B9F50D51C98}"/>
              </a:ext>
            </a:extLst>
          </p:cNvPr>
          <p:cNvSpPr/>
          <p:nvPr/>
        </p:nvSpPr>
        <p:spPr>
          <a:xfrm>
            <a:off x="4267200" y="1087120"/>
            <a:ext cx="1930400" cy="2021840"/>
          </a:xfrm>
          <a:prstGeom prst="rect">
            <a:avLst/>
          </a:prstGeom>
          <a:noFill/>
          <a:ln w="57150">
            <a:solidFill>
              <a:schemeClr val="tx1"/>
            </a:solidFill>
          </a:ln>
        </p:spPr>
        <p:style>
          <a:lnRef idx="2">
            <a:schemeClr val="accent6"/>
          </a:lnRef>
          <a:fillRef idx="1">
            <a:schemeClr val="lt1"/>
          </a:fillRef>
          <a:effectRef idx="0">
            <a:schemeClr val="accent6"/>
          </a:effectRef>
          <a:fontRef idx="minor">
            <a:schemeClr val="dk1"/>
          </a:fontRef>
        </p:style>
        <p:txBody>
          <a:bodyPr lIns="121917" tIns="60958" rIns="121917" bIns="60958" rtlCol="0" anchor="ctr"/>
          <a:lstStyle/>
          <a:p>
            <a:pPr algn="ctr"/>
            <a:endParaRPr lang="en-US" b="1" dirty="0"/>
          </a:p>
        </p:txBody>
      </p:sp>
      <p:sp>
        <p:nvSpPr>
          <p:cNvPr id="10" name="TextBox 9">
            <a:extLst>
              <a:ext uri="{FF2B5EF4-FFF2-40B4-BE49-F238E27FC236}">
                <a16:creationId xmlns:a16="http://schemas.microsoft.com/office/drawing/2014/main" id="{624177E4-4348-6B40-AF85-D8BE616853F3}"/>
              </a:ext>
            </a:extLst>
          </p:cNvPr>
          <p:cNvSpPr txBox="1"/>
          <p:nvPr/>
        </p:nvSpPr>
        <p:spPr>
          <a:xfrm>
            <a:off x="4724400" y="1097280"/>
            <a:ext cx="914400" cy="400105"/>
          </a:xfrm>
          <a:prstGeom prst="rect">
            <a:avLst/>
          </a:prstGeom>
          <a:noFill/>
        </p:spPr>
        <p:txBody>
          <a:bodyPr wrap="square" lIns="121917" tIns="60958" rIns="121917" bIns="60958" rtlCol="0">
            <a:spAutoFit/>
          </a:bodyPr>
          <a:lstStyle/>
          <a:p>
            <a:r>
              <a:rPr lang="en-US" b="1" dirty="0"/>
              <a:t>TX 1</a:t>
            </a:r>
          </a:p>
        </p:txBody>
      </p:sp>
      <p:sp>
        <p:nvSpPr>
          <p:cNvPr id="11" name="Rectangle 10">
            <a:extLst>
              <a:ext uri="{FF2B5EF4-FFF2-40B4-BE49-F238E27FC236}">
                <a16:creationId xmlns:a16="http://schemas.microsoft.com/office/drawing/2014/main" id="{0E2A2009-62C9-B14A-9D8C-16FC34AEC65A}"/>
              </a:ext>
            </a:extLst>
          </p:cNvPr>
          <p:cNvSpPr/>
          <p:nvPr/>
        </p:nvSpPr>
        <p:spPr>
          <a:xfrm>
            <a:off x="4470400" y="1600200"/>
            <a:ext cx="1524000" cy="599440"/>
          </a:xfrm>
          <a:prstGeom prst="rect">
            <a:avLst/>
          </a:prstGeom>
          <a:noFill/>
          <a:ln w="38100">
            <a:solidFill>
              <a:schemeClr val="tx1"/>
            </a:solidFill>
          </a:ln>
        </p:spPr>
        <p:style>
          <a:lnRef idx="2">
            <a:schemeClr val="accent6"/>
          </a:lnRef>
          <a:fillRef idx="1">
            <a:schemeClr val="lt1"/>
          </a:fillRef>
          <a:effectRef idx="0">
            <a:schemeClr val="accent6"/>
          </a:effectRef>
          <a:fontRef idx="minor">
            <a:schemeClr val="dk1"/>
          </a:fontRef>
        </p:style>
        <p:txBody>
          <a:bodyPr lIns="121917" tIns="60958" rIns="121917" bIns="60958" rtlCol="0" anchor="ctr"/>
          <a:lstStyle/>
          <a:p>
            <a:pPr algn="ctr"/>
            <a:r>
              <a:rPr lang="en-US" b="1" dirty="0"/>
              <a:t>input()</a:t>
            </a:r>
          </a:p>
        </p:txBody>
      </p:sp>
      <p:sp>
        <p:nvSpPr>
          <p:cNvPr id="13" name="Rectangle 12">
            <a:extLst>
              <a:ext uri="{FF2B5EF4-FFF2-40B4-BE49-F238E27FC236}">
                <a16:creationId xmlns:a16="http://schemas.microsoft.com/office/drawing/2014/main" id="{AE2B9227-142A-6243-AA3A-EC24F1CAC58B}"/>
              </a:ext>
            </a:extLst>
          </p:cNvPr>
          <p:cNvSpPr/>
          <p:nvPr/>
        </p:nvSpPr>
        <p:spPr>
          <a:xfrm>
            <a:off x="4470400" y="2402840"/>
            <a:ext cx="1524000" cy="599440"/>
          </a:xfrm>
          <a:prstGeom prst="rect">
            <a:avLst/>
          </a:prstGeom>
          <a:noFill/>
          <a:ln w="38100">
            <a:solidFill>
              <a:schemeClr val="tx1"/>
            </a:solidFill>
          </a:ln>
        </p:spPr>
        <p:style>
          <a:lnRef idx="2">
            <a:schemeClr val="accent6"/>
          </a:lnRef>
          <a:fillRef idx="1">
            <a:schemeClr val="lt1"/>
          </a:fillRef>
          <a:effectRef idx="0">
            <a:schemeClr val="accent6"/>
          </a:effectRef>
          <a:fontRef idx="minor">
            <a:schemeClr val="dk1"/>
          </a:fontRef>
        </p:style>
        <p:txBody>
          <a:bodyPr lIns="121917" tIns="60958" rIns="121917" bIns="60958" rtlCol="0" anchor="ctr"/>
          <a:lstStyle/>
          <a:p>
            <a:pPr algn="ctr"/>
            <a:r>
              <a:rPr lang="en-US" b="1" dirty="0"/>
              <a:t>output1()</a:t>
            </a:r>
          </a:p>
        </p:txBody>
      </p:sp>
      <p:sp>
        <p:nvSpPr>
          <p:cNvPr id="14" name="Rectangle 13">
            <a:extLst>
              <a:ext uri="{FF2B5EF4-FFF2-40B4-BE49-F238E27FC236}">
                <a16:creationId xmlns:a16="http://schemas.microsoft.com/office/drawing/2014/main" id="{401B6082-0010-7342-A6F3-9357C16A3F46}"/>
              </a:ext>
            </a:extLst>
          </p:cNvPr>
          <p:cNvSpPr/>
          <p:nvPr/>
        </p:nvSpPr>
        <p:spPr>
          <a:xfrm>
            <a:off x="4267200" y="3566160"/>
            <a:ext cx="1930400" cy="2032000"/>
          </a:xfrm>
          <a:prstGeom prst="rect">
            <a:avLst/>
          </a:prstGeom>
          <a:noFill/>
          <a:ln w="57150">
            <a:solidFill>
              <a:schemeClr val="tx1"/>
            </a:solidFill>
          </a:ln>
        </p:spPr>
        <p:style>
          <a:lnRef idx="2">
            <a:schemeClr val="accent6"/>
          </a:lnRef>
          <a:fillRef idx="1">
            <a:schemeClr val="lt1"/>
          </a:fillRef>
          <a:effectRef idx="0">
            <a:schemeClr val="accent6"/>
          </a:effectRef>
          <a:fontRef idx="minor">
            <a:schemeClr val="dk1"/>
          </a:fontRef>
        </p:style>
        <p:txBody>
          <a:bodyPr lIns="121917" tIns="60958" rIns="121917" bIns="60958" rtlCol="0" anchor="ctr"/>
          <a:lstStyle/>
          <a:p>
            <a:pPr algn="ctr"/>
            <a:endParaRPr lang="en-US" b="1" dirty="0"/>
          </a:p>
        </p:txBody>
      </p:sp>
      <p:sp>
        <p:nvSpPr>
          <p:cNvPr id="15" name="TextBox 14">
            <a:extLst>
              <a:ext uri="{FF2B5EF4-FFF2-40B4-BE49-F238E27FC236}">
                <a16:creationId xmlns:a16="http://schemas.microsoft.com/office/drawing/2014/main" id="{3619BCC6-4D61-6C42-A511-DB6313C624CA}"/>
              </a:ext>
            </a:extLst>
          </p:cNvPr>
          <p:cNvSpPr txBox="1"/>
          <p:nvPr/>
        </p:nvSpPr>
        <p:spPr>
          <a:xfrm>
            <a:off x="4724400" y="3576320"/>
            <a:ext cx="914400" cy="400105"/>
          </a:xfrm>
          <a:prstGeom prst="rect">
            <a:avLst/>
          </a:prstGeom>
          <a:noFill/>
        </p:spPr>
        <p:txBody>
          <a:bodyPr wrap="square" lIns="121917" tIns="60958" rIns="121917" bIns="60958" rtlCol="0">
            <a:spAutoFit/>
          </a:bodyPr>
          <a:lstStyle/>
          <a:p>
            <a:r>
              <a:rPr lang="en-US" b="1" dirty="0"/>
              <a:t>TX 2</a:t>
            </a:r>
          </a:p>
        </p:txBody>
      </p:sp>
      <p:sp>
        <p:nvSpPr>
          <p:cNvPr id="16" name="Rectangle 15">
            <a:extLst>
              <a:ext uri="{FF2B5EF4-FFF2-40B4-BE49-F238E27FC236}">
                <a16:creationId xmlns:a16="http://schemas.microsoft.com/office/drawing/2014/main" id="{F8156B9E-57C2-0F41-BDBC-9C239321A2E8}"/>
              </a:ext>
            </a:extLst>
          </p:cNvPr>
          <p:cNvSpPr/>
          <p:nvPr/>
        </p:nvSpPr>
        <p:spPr>
          <a:xfrm>
            <a:off x="4470400" y="4079240"/>
            <a:ext cx="1524000" cy="599440"/>
          </a:xfrm>
          <a:prstGeom prst="rect">
            <a:avLst/>
          </a:prstGeom>
          <a:noFill/>
          <a:ln w="38100">
            <a:solidFill>
              <a:schemeClr val="tx1"/>
            </a:solidFill>
          </a:ln>
        </p:spPr>
        <p:style>
          <a:lnRef idx="2">
            <a:schemeClr val="accent6"/>
          </a:lnRef>
          <a:fillRef idx="1">
            <a:schemeClr val="lt1"/>
          </a:fillRef>
          <a:effectRef idx="0">
            <a:schemeClr val="accent6"/>
          </a:effectRef>
          <a:fontRef idx="minor">
            <a:schemeClr val="dk1"/>
          </a:fontRef>
        </p:style>
        <p:txBody>
          <a:bodyPr lIns="121917" tIns="60958" rIns="121917" bIns="60958" rtlCol="0" anchor="ctr"/>
          <a:lstStyle/>
          <a:p>
            <a:pPr algn="ctr"/>
            <a:r>
              <a:rPr lang="en-US" b="1" dirty="0"/>
              <a:t>input()</a:t>
            </a:r>
          </a:p>
        </p:txBody>
      </p:sp>
      <p:sp>
        <p:nvSpPr>
          <p:cNvPr id="18" name="Rectangle 17">
            <a:extLst>
              <a:ext uri="{FF2B5EF4-FFF2-40B4-BE49-F238E27FC236}">
                <a16:creationId xmlns:a16="http://schemas.microsoft.com/office/drawing/2014/main" id="{0333083A-3E1B-5B48-B8D2-C26119B69285}"/>
              </a:ext>
            </a:extLst>
          </p:cNvPr>
          <p:cNvSpPr/>
          <p:nvPr/>
        </p:nvSpPr>
        <p:spPr>
          <a:xfrm>
            <a:off x="4470400" y="4881880"/>
            <a:ext cx="1524000" cy="599440"/>
          </a:xfrm>
          <a:prstGeom prst="rect">
            <a:avLst/>
          </a:prstGeom>
          <a:noFill/>
          <a:ln w="38100">
            <a:solidFill>
              <a:schemeClr val="tx1"/>
            </a:solidFill>
          </a:ln>
        </p:spPr>
        <p:style>
          <a:lnRef idx="2">
            <a:schemeClr val="accent6"/>
          </a:lnRef>
          <a:fillRef idx="1">
            <a:schemeClr val="lt1"/>
          </a:fillRef>
          <a:effectRef idx="0">
            <a:schemeClr val="accent6"/>
          </a:effectRef>
          <a:fontRef idx="minor">
            <a:schemeClr val="dk1"/>
          </a:fontRef>
        </p:style>
        <p:txBody>
          <a:bodyPr lIns="121917" tIns="60958" rIns="121917" bIns="60958" rtlCol="0" anchor="ctr"/>
          <a:lstStyle/>
          <a:p>
            <a:pPr algn="ctr"/>
            <a:r>
              <a:rPr lang="en-US" b="1" dirty="0"/>
              <a:t>output1()</a:t>
            </a:r>
          </a:p>
        </p:txBody>
      </p:sp>
      <p:sp>
        <p:nvSpPr>
          <p:cNvPr id="19" name="Rectangle 18">
            <a:extLst>
              <a:ext uri="{FF2B5EF4-FFF2-40B4-BE49-F238E27FC236}">
                <a16:creationId xmlns:a16="http://schemas.microsoft.com/office/drawing/2014/main" id="{137C602F-4928-814B-B5FA-A23E51F9F226}"/>
              </a:ext>
            </a:extLst>
          </p:cNvPr>
          <p:cNvSpPr/>
          <p:nvPr/>
        </p:nvSpPr>
        <p:spPr>
          <a:xfrm>
            <a:off x="7401560" y="1051560"/>
            <a:ext cx="1930400" cy="2844800"/>
          </a:xfrm>
          <a:prstGeom prst="rect">
            <a:avLst/>
          </a:prstGeom>
          <a:noFill/>
          <a:ln w="57150">
            <a:solidFill>
              <a:schemeClr val="tx1"/>
            </a:solidFill>
          </a:ln>
        </p:spPr>
        <p:style>
          <a:lnRef idx="2">
            <a:schemeClr val="accent6"/>
          </a:lnRef>
          <a:fillRef idx="1">
            <a:schemeClr val="lt1"/>
          </a:fillRef>
          <a:effectRef idx="0">
            <a:schemeClr val="accent6"/>
          </a:effectRef>
          <a:fontRef idx="minor">
            <a:schemeClr val="dk1"/>
          </a:fontRef>
        </p:style>
        <p:txBody>
          <a:bodyPr lIns="121917" tIns="60958" rIns="121917" bIns="60958" rtlCol="0" anchor="ctr"/>
          <a:lstStyle/>
          <a:p>
            <a:pPr algn="ctr"/>
            <a:endParaRPr lang="en-US" b="1" dirty="0"/>
          </a:p>
        </p:txBody>
      </p:sp>
      <p:sp>
        <p:nvSpPr>
          <p:cNvPr id="20" name="TextBox 19">
            <a:extLst>
              <a:ext uri="{FF2B5EF4-FFF2-40B4-BE49-F238E27FC236}">
                <a16:creationId xmlns:a16="http://schemas.microsoft.com/office/drawing/2014/main" id="{BB1D865C-603F-4F49-BF43-8E32504D0966}"/>
              </a:ext>
            </a:extLst>
          </p:cNvPr>
          <p:cNvSpPr txBox="1"/>
          <p:nvPr/>
        </p:nvSpPr>
        <p:spPr>
          <a:xfrm>
            <a:off x="7858760" y="1061720"/>
            <a:ext cx="914400" cy="400105"/>
          </a:xfrm>
          <a:prstGeom prst="rect">
            <a:avLst/>
          </a:prstGeom>
          <a:noFill/>
        </p:spPr>
        <p:txBody>
          <a:bodyPr wrap="square" lIns="121917" tIns="60958" rIns="121917" bIns="60958" rtlCol="0">
            <a:spAutoFit/>
          </a:bodyPr>
          <a:lstStyle/>
          <a:p>
            <a:r>
              <a:rPr lang="en-US" b="1" dirty="0"/>
              <a:t>TX 3</a:t>
            </a:r>
          </a:p>
        </p:txBody>
      </p:sp>
      <p:sp>
        <p:nvSpPr>
          <p:cNvPr id="21" name="Rectangle 20">
            <a:extLst>
              <a:ext uri="{FF2B5EF4-FFF2-40B4-BE49-F238E27FC236}">
                <a16:creationId xmlns:a16="http://schemas.microsoft.com/office/drawing/2014/main" id="{1B8BB3F3-2CE7-DC41-A434-7970FE79AE21}"/>
              </a:ext>
            </a:extLst>
          </p:cNvPr>
          <p:cNvSpPr/>
          <p:nvPr/>
        </p:nvSpPr>
        <p:spPr>
          <a:xfrm>
            <a:off x="7604760" y="1564640"/>
            <a:ext cx="1524000" cy="599440"/>
          </a:xfrm>
          <a:prstGeom prst="rect">
            <a:avLst/>
          </a:prstGeom>
          <a:noFill/>
          <a:ln w="38100">
            <a:solidFill>
              <a:schemeClr val="tx1"/>
            </a:solidFill>
          </a:ln>
        </p:spPr>
        <p:style>
          <a:lnRef idx="2">
            <a:schemeClr val="accent6"/>
          </a:lnRef>
          <a:fillRef idx="1">
            <a:schemeClr val="lt1"/>
          </a:fillRef>
          <a:effectRef idx="0">
            <a:schemeClr val="accent6"/>
          </a:effectRef>
          <a:fontRef idx="minor">
            <a:schemeClr val="dk1"/>
          </a:fontRef>
        </p:style>
        <p:txBody>
          <a:bodyPr lIns="121917" tIns="60958" rIns="121917" bIns="60958" rtlCol="0" anchor="ctr"/>
          <a:lstStyle/>
          <a:p>
            <a:pPr algn="ctr"/>
            <a:r>
              <a:rPr lang="en-US" b="1" dirty="0"/>
              <a:t>input()</a:t>
            </a:r>
          </a:p>
        </p:txBody>
      </p:sp>
      <p:sp>
        <p:nvSpPr>
          <p:cNvPr id="22" name="Rectangle 21">
            <a:extLst>
              <a:ext uri="{FF2B5EF4-FFF2-40B4-BE49-F238E27FC236}">
                <a16:creationId xmlns:a16="http://schemas.microsoft.com/office/drawing/2014/main" id="{C711326D-D294-8E4F-A587-F2A4878BBC1A}"/>
              </a:ext>
            </a:extLst>
          </p:cNvPr>
          <p:cNvSpPr/>
          <p:nvPr/>
        </p:nvSpPr>
        <p:spPr>
          <a:xfrm>
            <a:off x="7604760" y="3083560"/>
            <a:ext cx="1524000" cy="599440"/>
          </a:xfrm>
          <a:prstGeom prst="rect">
            <a:avLst/>
          </a:prstGeom>
          <a:noFill/>
          <a:ln w="38100">
            <a:solidFill>
              <a:schemeClr val="tx1"/>
            </a:solidFill>
          </a:ln>
        </p:spPr>
        <p:style>
          <a:lnRef idx="2">
            <a:schemeClr val="accent6"/>
          </a:lnRef>
          <a:fillRef idx="1">
            <a:schemeClr val="lt1"/>
          </a:fillRef>
          <a:effectRef idx="0">
            <a:schemeClr val="accent6"/>
          </a:effectRef>
          <a:fontRef idx="minor">
            <a:schemeClr val="dk1"/>
          </a:fontRef>
        </p:style>
        <p:txBody>
          <a:bodyPr lIns="121917" tIns="60958" rIns="121917" bIns="60958" rtlCol="0" anchor="ctr"/>
          <a:lstStyle/>
          <a:p>
            <a:pPr algn="ctr"/>
            <a:r>
              <a:rPr lang="en-US" b="1" dirty="0"/>
              <a:t>output2()</a:t>
            </a:r>
          </a:p>
        </p:txBody>
      </p:sp>
      <p:sp>
        <p:nvSpPr>
          <p:cNvPr id="23" name="Rectangle 22">
            <a:extLst>
              <a:ext uri="{FF2B5EF4-FFF2-40B4-BE49-F238E27FC236}">
                <a16:creationId xmlns:a16="http://schemas.microsoft.com/office/drawing/2014/main" id="{ED0031D7-A5BC-CC48-9923-F72FCF075E15}"/>
              </a:ext>
            </a:extLst>
          </p:cNvPr>
          <p:cNvSpPr/>
          <p:nvPr/>
        </p:nvSpPr>
        <p:spPr>
          <a:xfrm>
            <a:off x="7604760" y="2367280"/>
            <a:ext cx="1524000" cy="599440"/>
          </a:xfrm>
          <a:prstGeom prst="rect">
            <a:avLst/>
          </a:prstGeom>
          <a:noFill/>
          <a:ln w="38100">
            <a:solidFill>
              <a:schemeClr val="tx1"/>
            </a:solidFill>
          </a:ln>
        </p:spPr>
        <p:style>
          <a:lnRef idx="2">
            <a:schemeClr val="accent6"/>
          </a:lnRef>
          <a:fillRef idx="1">
            <a:schemeClr val="lt1"/>
          </a:fillRef>
          <a:effectRef idx="0">
            <a:schemeClr val="accent6"/>
          </a:effectRef>
          <a:fontRef idx="minor">
            <a:schemeClr val="dk1"/>
          </a:fontRef>
        </p:style>
        <p:txBody>
          <a:bodyPr lIns="121917" tIns="60958" rIns="121917" bIns="60958" rtlCol="0" anchor="ctr"/>
          <a:lstStyle/>
          <a:p>
            <a:pPr algn="ctr"/>
            <a:r>
              <a:rPr lang="en-US" b="1" dirty="0"/>
              <a:t>output1()</a:t>
            </a:r>
          </a:p>
        </p:txBody>
      </p:sp>
      <p:cxnSp>
        <p:nvCxnSpPr>
          <p:cNvPr id="25" name="Straight Arrow Connector 24">
            <a:extLst>
              <a:ext uri="{FF2B5EF4-FFF2-40B4-BE49-F238E27FC236}">
                <a16:creationId xmlns:a16="http://schemas.microsoft.com/office/drawing/2014/main" id="{7C318747-24B4-414C-8C3A-3B719C6FDBE0}"/>
              </a:ext>
            </a:extLst>
          </p:cNvPr>
          <p:cNvCxnSpPr>
            <a:cxnSpLocks/>
            <a:endCxn id="6" idx="1"/>
          </p:cNvCxnSpPr>
          <p:nvPr/>
        </p:nvCxnSpPr>
        <p:spPr>
          <a:xfrm>
            <a:off x="152400" y="2006600"/>
            <a:ext cx="1371600" cy="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28" name="Straight Arrow Connector 27">
            <a:extLst>
              <a:ext uri="{FF2B5EF4-FFF2-40B4-BE49-F238E27FC236}">
                <a16:creationId xmlns:a16="http://schemas.microsoft.com/office/drawing/2014/main" id="{61163047-AE17-6D45-8BB2-6D8253EF278A}"/>
              </a:ext>
            </a:extLst>
          </p:cNvPr>
          <p:cNvCxnSpPr>
            <a:stCxn id="8" idx="3"/>
            <a:endCxn id="11" idx="1"/>
          </p:cNvCxnSpPr>
          <p:nvPr/>
        </p:nvCxnSpPr>
        <p:spPr>
          <a:xfrm flipV="1">
            <a:off x="3048000" y="1899920"/>
            <a:ext cx="1422400" cy="90932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30" name="Straight Arrow Connector 29">
            <a:extLst>
              <a:ext uri="{FF2B5EF4-FFF2-40B4-BE49-F238E27FC236}">
                <a16:creationId xmlns:a16="http://schemas.microsoft.com/office/drawing/2014/main" id="{4F5BD7D4-A989-AE4C-BDB3-B23333D01B57}"/>
              </a:ext>
            </a:extLst>
          </p:cNvPr>
          <p:cNvCxnSpPr>
            <a:stCxn id="7" idx="3"/>
            <a:endCxn id="16" idx="1"/>
          </p:cNvCxnSpPr>
          <p:nvPr/>
        </p:nvCxnSpPr>
        <p:spPr>
          <a:xfrm>
            <a:off x="3048000" y="3525520"/>
            <a:ext cx="1422400" cy="85344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32" name="Straight Arrow Connector 31">
            <a:extLst>
              <a:ext uri="{FF2B5EF4-FFF2-40B4-BE49-F238E27FC236}">
                <a16:creationId xmlns:a16="http://schemas.microsoft.com/office/drawing/2014/main" id="{2089FDE7-719F-6247-8D84-9B357FB7790C}"/>
              </a:ext>
            </a:extLst>
          </p:cNvPr>
          <p:cNvCxnSpPr>
            <a:stCxn id="13" idx="3"/>
            <a:endCxn id="21" idx="1"/>
          </p:cNvCxnSpPr>
          <p:nvPr/>
        </p:nvCxnSpPr>
        <p:spPr>
          <a:xfrm flipV="1">
            <a:off x="5994400" y="1864360"/>
            <a:ext cx="1610360" cy="83820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34" name="Rectangle 33">
            <a:extLst>
              <a:ext uri="{FF2B5EF4-FFF2-40B4-BE49-F238E27FC236}">
                <a16:creationId xmlns:a16="http://schemas.microsoft.com/office/drawing/2014/main" id="{B64F1EFB-EC21-A342-BC22-51DD05714B90}"/>
              </a:ext>
            </a:extLst>
          </p:cNvPr>
          <p:cNvSpPr/>
          <p:nvPr/>
        </p:nvSpPr>
        <p:spPr>
          <a:xfrm>
            <a:off x="9545639" y="3586481"/>
            <a:ext cx="1930400" cy="2114295"/>
          </a:xfrm>
          <a:prstGeom prst="rect">
            <a:avLst/>
          </a:prstGeom>
          <a:noFill/>
          <a:ln w="57150">
            <a:solidFill>
              <a:schemeClr val="tx1"/>
            </a:solidFill>
          </a:ln>
        </p:spPr>
        <p:style>
          <a:lnRef idx="2">
            <a:schemeClr val="accent6"/>
          </a:lnRef>
          <a:fillRef idx="1">
            <a:schemeClr val="lt1"/>
          </a:fillRef>
          <a:effectRef idx="0">
            <a:schemeClr val="accent6"/>
          </a:effectRef>
          <a:fontRef idx="minor">
            <a:schemeClr val="dk1"/>
          </a:fontRef>
        </p:style>
        <p:txBody>
          <a:bodyPr lIns="121917" tIns="60958" rIns="121917" bIns="60958" rtlCol="0" anchor="ctr"/>
          <a:lstStyle/>
          <a:p>
            <a:pPr algn="ctr"/>
            <a:endParaRPr lang="en-US" b="1" dirty="0"/>
          </a:p>
        </p:txBody>
      </p:sp>
      <p:sp>
        <p:nvSpPr>
          <p:cNvPr id="35" name="TextBox 34">
            <a:extLst>
              <a:ext uri="{FF2B5EF4-FFF2-40B4-BE49-F238E27FC236}">
                <a16:creationId xmlns:a16="http://schemas.microsoft.com/office/drawing/2014/main" id="{67609CAA-9290-7D47-89AC-A365D160D5DF}"/>
              </a:ext>
            </a:extLst>
          </p:cNvPr>
          <p:cNvSpPr txBox="1"/>
          <p:nvPr/>
        </p:nvSpPr>
        <p:spPr>
          <a:xfrm>
            <a:off x="10002839" y="3596640"/>
            <a:ext cx="914400" cy="400105"/>
          </a:xfrm>
          <a:prstGeom prst="rect">
            <a:avLst/>
          </a:prstGeom>
          <a:noFill/>
        </p:spPr>
        <p:txBody>
          <a:bodyPr wrap="square" lIns="121917" tIns="60958" rIns="121917" bIns="60958" rtlCol="0">
            <a:spAutoFit/>
          </a:bodyPr>
          <a:lstStyle/>
          <a:p>
            <a:r>
              <a:rPr lang="en-US" b="1" dirty="0"/>
              <a:t>TX 4</a:t>
            </a:r>
          </a:p>
        </p:txBody>
      </p:sp>
      <p:sp>
        <p:nvSpPr>
          <p:cNvPr id="36" name="Rectangle 35">
            <a:extLst>
              <a:ext uri="{FF2B5EF4-FFF2-40B4-BE49-F238E27FC236}">
                <a16:creationId xmlns:a16="http://schemas.microsoft.com/office/drawing/2014/main" id="{6F5AE465-64FB-3143-9AD8-52E5B54414F0}"/>
              </a:ext>
            </a:extLst>
          </p:cNvPr>
          <p:cNvSpPr/>
          <p:nvPr/>
        </p:nvSpPr>
        <p:spPr>
          <a:xfrm>
            <a:off x="9748839" y="4099560"/>
            <a:ext cx="1524000" cy="599440"/>
          </a:xfrm>
          <a:prstGeom prst="rect">
            <a:avLst/>
          </a:prstGeom>
          <a:noFill/>
          <a:ln w="38100">
            <a:solidFill>
              <a:schemeClr val="tx1"/>
            </a:solidFill>
          </a:ln>
        </p:spPr>
        <p:style>
          <a:lnRef idx="2">
            <a:schemeClr val="accent6"/>
          </a:lnRef>
          <a:fillRef idx="1">
            <a:schemeClr val="lt1"/>
          </a:fillRef>
          <a:effectRef idx="0">
            <a:schemeClr val="accent6"/>
          </a:effectRef>
          <a:fontRef idx="minor">
            <a:schemeClr val="dk1"/>
          </a:fontRef>
        </p:style>
        <p:txBody>
          <a:bodyPr lIns="121917" tIns="60958" rIns="121917" bIns="60958" rtlCol="0" anchor="ctr"/>
          <a:lstStyle/>
          <a:p>
            <a:pPr algn="ctr"/>
            <a:r>
              <a:rPr lang="en-US" b="1" dirty="0"/>
              <a:t>input()</a:t>
            </a:r>
          </a:p>
        </p:txBody>
      </p:sp>
      <p:sp>
        <p:nvSpPr>
          <p:cNvPr id="38" name="Rectangle 37">
            <a:extLst>
              <a:ext uri="{FF2B5EF4-FFF2-40B4-BE49-F238E27FC236}">
                <a16:creationId xmlns:a16="http://schemas.microsoft.com/office/drawing/2014/main" id="{CB802BBD-35E1-4641-9E52-106577542554}"/>
              </a:ext>
            </a:extLst>
          </p:cNvPr>
          <p:cNvSpPr/>
          <p:nvPr/>
        </p:nvSpPr>
        <p:spPr>
          <a:xfrm>
            <a:off x="9748839" y="4902200"/>
            <a:ext cx="1524000" cy="599440"/>
          </a:xfrm>
          <a:prstGeom prst="rect">
            <a:avLst/>
          </a:prstGeom>
          <a:noFill/>
          <a:ln w="38100">
            <a:solidFill>
              <a:schemeClr val="tx1"/>
            </a:solidFill>
          </a:ln>
        </p:spPr>
        <p:style>
          <a:lnRef idx="2">
            <a:schemeClr val="accent6"/>
          </a:lnRef>
          <a:fillRef idx="1">
            <a:schemeClr val="lt1"/>
          </a:fillRef>
          <a:effectRef idx="0">
            <a:schemeClr val="accent6"/>
          </a:effectRef>
          <a:fontRef idx="minor">
            <a:schemeClr val="dk1"/>
          </a:fontRef>
        </p:style>
        <p:txBody>
          <a:bodyPr lIns="121917" tIns="60958" rIns="121917" bIns="60958" rtlCol="0" anchor="ctr"/>
          <a:lstStyle/>
          <a:p>
            <a:pPr algn="ctr"/>
            <a:r>
              <a:rPr lang="en-US" b="1" dirty="0"/>
              <a:t>output1()</a:t>
            </a:r>
          </a:p>
        </p:txBody>
      </p:sp>
      <p:cxnSp>
        <p:nvCxnSpPr>
          <p:cNvPr id="40" name="Straight Arrow Connector 39">
            <a:extLst>
              <a:ext uri="{FF2B5EF4-FFF2-40B4-BE49-F238E27FC236}">
                <a16:creationId xmlns:a16="http://schemas.microsoft.com/office/drawing/2014/main" id="{5143F3EF-7830-D742-B37D-947169577800}"/>
              </a:ext>
            </a:extLst>
          </p:cNvPr>
          <p:cNvCxnSpPr>
            <a:stCxn id="18" idx="3"/>
            <a:endCxn id="36" idx="1"/>
          </p:cNvCxnSpPr>
          <p:nvPr/>
        </p:nvCxnSpPr>
        <p:spPr>
          <a:xfrm flipV="1">
            <a:off x="5994401" y="4399280"/>
            <a:ext cx="3754439" cy="78232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41" name="TextBox 40">
            <a:extLst>
              <a:ext uri="{FF2B5EF4-FFF2-40B4-BE49-F238E27FC236}">
                <a16:creationId xmlns:a16="http://schemas.microsoft.com/office/drawing/2014/main" id="{0EA02EBE-4AC1-3F40-971E-6B8FC49FF5BB}"/>
              </a:ext>
            </a:extLst>
          </p:cNvPr>
          <p:cNvSpPr txBox="1"/>
          <p:nvPr/>
        </p:nvSpPr>
        <p:spPr>
          <a:xfrm>
            <a:off x="31083" y="2098040"/>
            <a:ext cx="1005526" cy="400105"/>
          </a:xfrm>
          <a:prstGeom prst="rect">
            <a:avLst/>
          </a:prstGeom>
          <a:noFill/>
        </p:spPr>
        <p:txBody>
          <a:bodyPr wrap="none" lIns="121917" tIns="60958" rIns="121917" bIns="60958" rtlCol="0">
            <a:spAutoFit/>
          </a:bodyPr>
          <a:lstStyle/>
          <a:p>
            <a:r>
              <a:rPr lang="en-US" b="1" dirty="0"/>
              <a:t>100 BTC</a:t>
            </a:r>
          </a:p>
        </p:txBody>
      </p:sp>
      <p:sp>
        <p:nvSpPr>
          <p:cNvPr id="42" name="TextBox 41">
            <a:extLst>
              <a:ext uri="{FF2B5EF4-FFF2-40B4-BE49-F238E27FC236}">
                <a16:creationId xmlns:a16="http://schemas.microsoft.com/office/drawing/2014/main" id="{A5507D4F-D4A8-B74A-9DBD-B3C12CDFC3E3}"/>
              </a:ext>
            </a:extLst>
          </p:cNvPr>
          <p:cNvSpPr txBox="1"/>
          <p:nvPr/>
        </p:nvSpPr>
        <p:spPr>
          <a:xfrm rot="19750679">
            <a:off x="3324947" y="2457945"/>
            <a:ext cx="888507" cy="400105"/>
          </a:xfrm>
          <a:prstGeom prst="rect">
            <a:avLst/>
          </a:prstGeom>
          <a:noFill/>
        </p:spPr>
        <p:txBody>
          <a:bodyPr wrap="none" lIns="121917" tIns="60958" rIns="121917" bIns="60958" rtlCol="0">
            <a:spAutoFit/>
          </a:bodyPr>
          <a:lstStyle/>
          <a:p>
            <a:r>
              <a:rPr lang="en-US" b="1" dirty="0"/>
              <a:t>40 BTC</a:t>
            </a:r>
          </a:p>
        </p:txBody>
      </p:sp>
      <p:sp>
        <p:nvSpPr>
          <p:cNvPr id="43" name="TextBox 42">
            <a:extLst>
              <a:ext uri="{FF2B5EF4-FFF2-40B4-BE49-F238E27FC236}">
                <a16:creationId xmlns:a16="http://schemas.microsoft.com/office/drawing/2014/main" id="{FF17B08C-0CD5-9C40-A820-9DD9DA421F0E}"/>
              </a:ext>
            </a:extLst>
          </p:cNvPr>
          <p:cNvSpPr txBox="1"/>
          <p:nvPr/>
        </p:nvSpPr>
        <p:spPr>
          <a:xfrm rot="2327714">
            <a:off x="3314947" y="4042912"/>
            <a:ext cx="888507" cy="400105"/>
          </a:xfrm>
          <a:prstGeom prst="rect">
            <a:avLst/>
          </a:prstGeom>
          <a:noFill/>
        </p:spPr>
        <p:txBody>
          <a:bodyPr wrap="none" lIns="121917" tIns="60958" rIns="121917" bIns="60958" rtlCol="0">
            <a:spAutoFit/>
          </a:bodyPr>
          <a:lstStyle/>
          <a:p>
            <a:r>
              <a:rPr lang="en-US" b="1" dirty="0"/>
              <a:t>60 BTC</a:t>
            </a:r>
          </a:p>
        </p:txBody>
      </p:sp>
      <p:sp>
        <p:nvSpPr>
          <p:cNvPr id="44" name="TextBox 43">
            <a:extLst>
              <a:ext uri="{FF2B5EF4-FFF2-40B4-BE49-F238E27FC236}">
                <a16:creationId xmlns:a16="http://schemas.microsoft.com/office/drawing/2014/main" id="{4176F4EC-6109-2C4A-936A-C76709EFCCB5}"/>
              </a:ext>
            </a:extLst>
          </p:cNvPr>
          <p:cNvSpPr txBox="1"/>
          <p:nvPr/>
        </p:nvSpPr>
        <p:spPr>
          <a:xfrm rot="19750679">
            <a:off x="6378027" y="2335882"/>
            <a:ext cx="888507" cy="400105"/>
          </a:xfrm>
          <a:prstGeom prst="rect">
            <a:avLst/>
          </a:prstGeom>
          <a:noFill/>
        </p:spPr>
        <p:txBody>
          <a:bodyPr wrap="none" lIns="121917" tIns="60958" rIns="121917" bIns="60958" rtlCol="0">
            <a:spAutoFit/>
          </a:bodyPr>
          <a:lstStyle/>
          <a:p>
            <a:r>
              <a:rPr lang="en-US" b="1" dirty="0"/>
              <a:t>30 BTC</a:t>
            </a:r>
          </a:p>
        </p:txBody>
      </p:sp>
      <p:sp>
        <p:nvSpPr>
          <p:cNvPr id="45" name="TextBox 44">
            <a:extLst>
              <a:ext uri="{FF2B5EF4-FFF2-40B4-BE49-F238E27FC236}">
                <a16:creationId xmlns:a16="http://schemas.microsoft.com/office/drawing/2014/main" id="{DB8A4A78-265A-2F45-B1C4-3CC450F4407C}"/>
              </a:ext>
            </a:extLst>
          </p:cNvPr>
          <p:cNvSpPr txBox="1"/>
          <p:nvPr/>
        </p:nvSpPr>
        <p:spPr>
          <a:xfrm rot="20934006">
            <a:off x="7480547" y="4423254"/>
            <a:ext cx="888507" cy="400105"/>
          </a:xfrm>
          <a:prstGeom prst="rect">
            <a:avLst/>
          </a:prstGeom>
          <a:noFill/>
        </p:spPr>
        <p:txBody>
          <a:bodyPr wrap="none" lIns="121917" tIns="60958" rIns="121917" bIns="60958" rtlCol="0">
            <a:spAutoFit/>
          </a:bodyPr>
          <a:lstStyle/>
          <a:p>
            <a:r>
              <a:rPr lang="en-US" b="1" dirty="0"/>
              <a:t>50 BTC</a:t>
            </a:r>
          </a:p>
        </p:txBody>
      </p:sp>
      <p:cxnSp>
        <p:nvCxnSpPr>
          <p:cNvPr id="47" name="Straight Arrow Connector 46">
            <a:extLst>
              <a:ext uri="{FF2B5EF4-FFF2-40B4-BE49-F238E27FC236}">
                <a16:creationId xmlns:a16="http://schemas.microsoft.com/office/drawing/2014/main" id="{58660810-4298-E448-B658-34381F49507D}"/>
              </a:ext>
            </a:extLst>
          </p:cNvPr>
          <p:cNvCxnSpPr>
            <a:stCxn id="23" idx="3"/>
          </p:cNvCxnSpPr>
          <p:nvPr/>
        </p:nvCxnSpPr>
        <p:spPr>
          <a:xfrm flipV="1">
            <a:off x="9128760" y="1203960"/>
            <a:ext cx="1640840" cy="146304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49" name="Straight Arrow Connector 48">
            <a:extLst>
              <a:ext uri="{FF2B5EF4-FFF2-40B4-BE49-F238E27FC236}">
                <a16:creationId xmlns:a16="http://schemas.microsoft.com/office/drawing/2014/main" id="{13311E69-AD40-9E47-82E9-26506ECE2192}"/>
              </a:ext>
            </a:extLst>
          </p:cNvPr>
          <p:cNvCxnSpPr>
            <a:stCxn id="22" idx="3"/>
          </p:cNvCxnSpPr>
          <p:nvPr/>
        </p:nvCxnSpPr>
        <p:spPr>
          <a:xfrm flipV="1">
            <a:off x="9128760" y="2367280"/>
            <a:ext cx="2387600" cy="101600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52" name="Straight Arrow Connector 51">
            <a:extLst>
              <a:ext uri="{FF2B5EF4-FFF2-40B4-BE49-F238E27FC236}">
                <a16:creationId xmlns:a16="http://schemas.microsoft.com/office/drawing/2014/main" id="{5969B049-0B0F-3F43-B471-F14FE47EFBEB}"/>
              </a:ext>
            </a:extLst>
          </p:cNvPr>
          <p:cNvCxnSpPr>
            <a:stCxn id="38" idx="3"/>
          </p:cNvCxnSpPr>
          <p:nvPr/>
        </p:nvCxnSpPr>
        <p:spPr>
          <a:xfrm flipV="1">
            <a:off x="11272840" y="5181600"/>
            <a:ext cx="919161" cy="2032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54" name="TextBox 53">
            <a:extLst>
              <a:ext uri="{FF2B5EF4-FFF2-40B4-BE49-F238E27FC236}">
                <a16:creationId xmlns:a16="http://schemas.microsoft.com/office/drawing/2014/main" id="{1DEC659B-46A7-924F-94B7-F129E86BC076}"/>
              </a:ext>
            </a:extLst>
          </p:cNvPr>
          <p:cNvSpPr txBox="1"/>
          <p:nvPr/>
        </p:nvSpPr>
        <p:spPr>
          <a:xfrm rot="19270129">
            <a:off x="9431269" y="1450949"/>
            <a:ext cx="888507" cy="400105"/>
          </a:xfrm>
          <a:prstGeom prst="rect">
            <a:avLst/>
          </a:prstGeom>
          <a:noFill/>
        </p:spPr>
        <p:txBody>
          <a:bodyPr wrap="none" lIns="121917" tIns="60958" rIns="121917" bIns="60958" rtlCol="0">
            <a:spAutoFit/>
          </a:bodyPr>
          <a:lstStyle/>
          <a:p>
            <a:r>
              <a:rPr lang="en-US" b="1" dirty="0"/>
              <a:t>10 BTC</a:t>
            </a:r>
          </a:p>
        </p:txBody>
      </p:sp>
      <p:sp>
        <p:nvSpPr>
          <p:cNvPr id="55" name="TextBox 54">
            <a:extLst>
              <a:ext uri="{FF2B5EF4-FFF2-40B4-BE49-F238E27FC236}">
                <a16:creationId xmlns:a16="http://schemas.microsoft.com/office/drawing/2014/main" id="{532DB2D8-30A4-F048-9BDA-0C3793AD3E63}"/>
              </a:ext>
            </a:extLst>
          </p:cNvPr>
          <p:cNvSpPr txBox="1"/>
          <p:nvPr/>
        </p:nvSpPr>
        <p:spPr>
          <a:xfrm rot="20110922">
            <a:off x="9857205" y="2432714"/>
            <a:ext cx="888507" cy="400105"/>
          </a:xfrm>
          <a:prstGeom prst="rect">
            <a:avLst/>
          </a:prstGeom>
          <a:noFill/>
        </p:spPr>
        <p:txBody>
          <a:bodyPr wrap="none" lIns="121917" tIns="60958" rIns="121917" bIns="60958" rtlCol="0">
            <a:spAutoFit/>
          </a:bodyPr>
          <a:lstStyle/>
          <a:p>
            <a:r>
              <a:rPr lang="en-US" b="1" dirty="0"/>
              <a:t>10 BTC</a:t>
            </a:r>
          </a:p>
        </p:txBody>
      </p:sp>
    </p:spTree>
    <p:extLst>
      <p:ext uri="{BB962C8B-B14F-4D97-AF65-F5344CB8AC3E}">
        <p14:creationId xmlns:p14="http://schemas.microsoft.com/office/powerpoint/2010/main" val="259581917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B309EA5-A3B7-A44D-A543-522F4D909ED7}"/>
              </a:ext>
            </a:extLst>
          </p:cNvPr>
          <p:cNvSpPr>
            <a:spLocks noGrp="1"/>
          </p:cNvSpPr>
          <p:nvPr>
            <p:ph type="title"/>
          </p:nvPr>
        </p:nvSpPr>
        <p:spPr/>
        <p:txBody>
          <a:bodyPr/>
          <a:lstStyle/>
          <a:p>
            <a:r>
              <a:rPr lang="en-US" dirty="0"/>
              <a:t>Bitcoin Scripts – A Simple Example</a:t>
            </a:r>
          </a:p>
        </p:txBody>
      </p:sp>
      <p:pic>
        <p:nvPicPr>
          <p:cNvPr id="4" name="Picture 3">
            <a:extLst>
              <a:ext uri="{FF2B5EF4-FFF2-40B4-BE49-F238E27FC236}">
                <a16:creationId xmlns:a16="http://schemas.microsoft.com/office/drawing/2014/main" id="{B660530E-E9D9-D54E-9912-AB7EE2A8B02C}"/>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98856" y="1556631"/>
            <a:ext cx="1540893" cy="2357269"/>
          </a:xfrm>
          <a:prstGeom prst="rect">
            <a:avLst/>
          </a:prstGeom>
        </p:spPr>
      </p:pic>
      <p:sp>
        <p:nvSpPr>
          <p:cNvPr id="5" name="Striped Right Arrow 4">
            <a:extLst>
              <a:ext uri="{FF2B5EF4-FFF2-40B4-BE49-F238E27FC236}">
                <a16:creationId xmlns:a16="http://schemas.microsoft.com/office/drawing/2014/main" id="{21073031-31AC-7C4C-8EF3-A1E191A1C537}"/>
              </a:ext>
            </a:extLst>
          </p:cNvPr>
          <p:cNvSpPr/>
          <p:nvPr/>
        </p:nvSpPr>
        <p:spPr>
          <a:xfrm>
            <a:off x="2042797" y="2750506"/>
            <a:ext cx="7507603" cy="373695"/>
          </a:xfrm>
          <a:prstGeom prst="stripedRightArrow">
            <a:avLst/>
          </a:prstGeom>
        </p:spPr>
        <p:style>
          <a:lnRef idx="2">
            <a:schemeClr val="dk1">
              <a:shade val="50000"/>
            </a:schemeClr>
          </a:lnRef>
          <a:fillRef idx="1">
            <a:schemeClr val="dk1"/>
          </a:fillRef>
          <a:effectRef idx="0">
            <a:schemeClr val="dk1"/>
          </a:effectRef>
          <a:fontRef idx="minor">
            <a:schemeClr val="lt1"/>
          </a:fontRef>
        </p:style>
        <p:txBody>
          <a:bodyPr lIns="121917" tIns="60958" rIns="121917" bIns="60958" rtlCol="0" anchor="ctr"/>
          <a:lstStyle/>
          <a:p>
            <a:pPr algn="ctr"/>
            <a:endParaRPr lang="en-US"/>
          </a:p>
        </p:txBody>
      </p:sp>
      <p:sp>
        <p:nvSpPr>
          <p:cNvPr id="6" name="TextBox 5">
            <a:extLst>
              <a:ext uri="{FF2B5EF4-FFF2-40B4-BE49-F238E27FC236}">
                <a16:creationId xmlns:a16="http://schemas.microsoft.com/office/drawing/2014/main" id="{2D7B2BDF-DD5B-0144-B700-67AEC6682BF8}"/>
              </a:ext>
            </a:extLst>
          </p:cNvPr>
          <p:cNvSpPr txBox="1"/>
          <p:nvPr/>
        </p:nvSpPr>
        <p:spPr>
          <a:xfrm>
            <a:off x="5027332" y="2104210"/>
            <a:ext cx="1158324" cy="615549"/>
          </a:xfrm>
          <a:prstGeom prst="rect">
            <a:avLst/>
          </a:prstGeom>
          <a:noFill/>
        </p:spPr>
        <p:txBody>
          <a:bodyPr wrap="none" lIns="121917" tIns="60958" rIns="121917" bIns="60958" rtlCol="0">
            <a:spAutoFit/>
          </a:bodyPr>
          <a:lstStyle/>
          <a:p>
            <a:r>
              <a:rPr lang="en-US" sz="3200" b="1" i="1" dirty="0"/>
              <a:t>T</a:t>
            </a:r>
            <a:r>
              <a:rPr lang="en-US" sz="3200" b="1" i="1" baseline="-25000" dirty="0"/>
              <a:t>(A-&gt;B)</a:t>
            </a:r>
            <a:endParaRPr lang="en-US" sz="3200" b="1" i="1" dirty="0"/>
          </a:p>
        </p:txBody>
      </p:sp>
      <p:pic>
        <p:nvPicPr>
          <p:cNvPr id="7" name="Picture 6">
            <a:extLst>
              <a:ext uri="{FF2B5EF4-FFF2-40B4-BE49-F238E27FC236}">
                <a16:creationId xmlns:a16="http://schemas.microsoft.com/office/drawing/2014/main" id="{23498F40-561B-334B-A860-24EFD04DF95A}"/>
              </a:ext>
            </a:extLst>
          </p:cNvPr>
          <p:cNvPicPr>
            <a:picLocks noChangeAspect="1"/>
          </p:cNvPicPr>
          <p:nvPr/>
        </p:nvPicPr>
        <p:blipFill>
          <a:blip r:embed="rId3"/>
          <a:stretch>
            <a:fillRect/>
          </a:stretch>
        </p:blipFill>
        <p:spPr>
          <a:xfrm>
            <a:off x="8940800" y="1039249"/>
            <a:ext cx="2879731" cy="2879731"/>
          </a:xfrm>
          <a:prstGeom prst="rect">
            <a:avLst/>
          </a:prstGeom>
        </p:spPr>
      </p:pic>
      <p:sp>
        <p:nvSpPr>
          <p:cNvPr id="8" name="TextBox 7">
            <a:extLst>
              <a:ext uri="{FF2B5EF4-FFF2-40B4-BE49-F238E27FC236}">
                <a16:creationId xmlns:a16="http://schemas.microsoft.com/office/drawing/2014/main" id="{49D5E1FD-9302-9742-8434-7C300F1EB257}"/>
              </a:ext>
            </a:extLst>
          </p:cNvPr>
          <p:cNvSpPr txBox="1"/>
          <p:nvPr/>
        </p:nvSpPr>
        <p:spPr>
          <a:xfrm>
            <a:off x="1269303" y="4532729"/>
            <a:ext cx="10398131" cy="1272143"/>
          </a:xfrm>
          <a:prstGeom prst="rect">
            <a:avLst/>
          </a:prstGeom>
          <a:noFill/>
        </p:spPr>
        <p:txBody>
          <a:bodyPr wrap="square" lIns="121917" tIns="60958" rIns="121917" bIns="60958" rtlCol="0">
            <a:spAutoFit/>
          </a:bodyPr>
          <a:lstStyle/>
          <a:p>
            <a:r>
              <a:rPr lang="en-US" sz="3700" b="1" dirty="0"/>
              <a:t>How Bob will verify that the transaction is actually originated from Alice? </a:t>
            </a:r>
          </a:p>
        </p:txBody>
      </p:sp>
    </p:spTree>
    <p:extLst>
      <p:ext uri="{BB962C8B-B14F-4D97-AF65-F5344CB8AC3E}">
        <p14:creationId xmlns:p14="http://schemas.microsoft.com/office/powerpoint/2010/main" val="136544288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B309EA5-A3B7-A44D-A543-522F4D909ED7}"/>
              </a:ext>
            </a:extLst>
          </p:cNvPr>
          <p:cNvSpPr>
            <a:spLocks noGrp="1"/>
          </p:cNvSpPr>
          <p:nvPr>
            <p:ph type="title"/>
          </p:nvPr>
        </p:nvSpPr>
        <p:spPr/>
        <p:txBody>
          <a:bodyPr/>
          <a:lstStyle/>
          <a:p>
            <a:r>
              <a:rPr lang="en-US" dirty="0"/>
              <a:t>Bitcoin Scripts – A Simple Example</a:t>
            </a:r>
          </a:p>
        </p:txBody>
      </p:sp>
      <p:pic>
        <p:nvPicPr>
          <p:cNvPr id="4" name="Picture 3">
            <a:extLst>
              <a:ext uri="{FF2B5EF4-FFF2-40B4-BE49-F238E27FC236}">
                <a16:creationId xmlns:a16="http://schemas.microsoft.com/office/drawing/2014/main" id="{B660530E-E9D9-D54E-9912-AB7EE2A8B02C}"/>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98856" y="1556631"/>
            <a:ext cx="1540893" cy="2357269"/>
          </a:xfrm>
          <a:prstGeom prst="rect">
            <a:avLst/>
          </a:prstGeom>
        </p:spPr>
      </p:pic>
      <p:sp>
        <p:nvSpPr>
          <p:cNvPr id="5" name="Striped Right Arrow 4">
            <a:extLst>
              <a:ext uri="{FF2B5EF4-FFF2-40B4-BE49-F238E27FC236}">
                <a16:creationId xmlns:a16="http://schemas.microsoft.com/office/drawing/2014/main" id="{21073031-31AC-7C4C-8EF3-A1E191A1C537}"/>
              </a:ext>
            </a:extLst>
          </p:cNvPr>
          <p:cNvSpPr/>
          <p:nvPr/>
        </p:nvSpPr>
        <p:spPr>
          <a:xfrm>
            <a:off x="2042797" y="2750506"/>
            <a:ext cx="7507603" cy="373695"/>
          </a:xfrm>
          <a:prstGeom prst="stripedRightArrow">
            <a:avLst/>
          </a:prstGeom>
        </p:spPr>
        <p:style>
          <a:lnRef idx="2">
            <a:schemeClr val="dk1">
              <a:shade val="50000"/>
            </a:schemeClr>
          </a:lnRef>
          <a:fillRef idx="1">
            <a:schemeClr val="dk1"/>
          </a:fillRef>
          <a:effectRef idx="0">
            <a:schemeClr val="dk1"/>
          </a:effectRef>
          <a:fontRef idx="minor">
            <a:schemeClr val="lt1"/>
          </a:fontRef>
        </p:style>
        <p:txBody>
          <a:bodyPr lIns="121917" tIns="60958" rIns="121917" bIns="60958" rtlCol="0" anchor="ctr"/>
          <a:lstStyle/>
          <a:p>
            <a:pPr algn="ctr"/>
            <a:endParaRPr lang="en-US"/>
          </a:p>
        </p:txBody>
      </p:sp>
      <p:sp>
        <p:nvSpPr>
          <p:cNvPr id="6" name="TextBox 5">
            <a:extLst>
              <a:ext uri="{FF2B5EF4-FFF2-40B4-BE49-F238E27FC236}">
                <a16:creationId xmlns:a16="http://schemas.microsoft.com/office/drawing/2014/main" id="{2D7B2BDF-DD5B-0144-B700-67AEC6682BF8}"/>
              </a:ext>
            </a:extLst>
          </p:cNvPr>
          <p:cNvSpPr txBox="1"/>
          <p:nvPr/>
        </p:nvSpPr>
        <p:spPr>
          <a:xfrm>
            <a:off x="5219517" y="2085242"/>
            <a:ext cx="1158324" cy="615549"/>
          </a:xfrm>
          <a:prstGeom prst="rect">
            <a:avLst/>
          </a:prstGeom>
          <a:noFill/>
        </p:spPr>
        <p:txBody>
          <a:bodyPr wrap="none" lIns="121917" tIns="60958" rIns="121917" bIns="60958" rtlCol="0">
            <a:spAutoFit/>
          </a:bodyPr>
          <a:lstStyle/>
          <a:p>
            <a:r>
              <a:rPr lang="en-US" sz="3200" b="1" i="1" dirty="0"/>
              <a:t>T</a:t>
            </a:r>
            <a:r>
              <a:rPr lang="en-US" sz="3200" b="1" i="1" baseline="-25000" dirty="0"/>
              <a:t>(A-&gt;B)</a:t>
            </a:r>
            <a:endParaRPr lang="en-US" sz="3200" b="1" i="1" dirty="0"/>
          </a:p>
        </p:txBody>
      </p:sp>
      <p:pic>
        <p:nvPicPr>
          <p:cNvPr id="7" name="Picture 6">
            <a:extLst>
              <a:ext uri="{FF2B5EF4-FFF2-40B4-BE49-F238E27FC236}">
                <a16:creationId xmlns:a16="http://schemas.microsoft.com/office/drawing/2014/main" id="{23498F40-561B-334B-A860-24EFD04DF95A}"/>
              </a:ext>
            </a:extLst>
          </p:cNvPr>
          <p:cNvPicPr>
            <a:picLocks noChangeAspect="1"/>
          </p:cNvPicPr>
          <p:nvPr/>
        </p:nvPicPr>
        <p:blipFill>
          <a:blip r:embed="rId3"/>
          <a:stretch>
            <a:fillRect/>
          </a:stretch>
        </p:blipFill>
        <p:spPr>
          <a:xfrm>
            <a:off x="8940800" y="1039249"/>
            <a:ext cx="2879731" cy="2879731"/>
          </a:xfrm>
          <a:prstGeom prst="rect">
            <a:avLst/>
          </a:prstGeom>
        </p:spPr>
      </p:pic>
      <p:sp>
        <p:nvSpPr>
          <p:cNvPr id="8" name="TextBox 7">
            <a:extLst>
              <a:ext uri="{FF2B5EF4-FFF2-40B4-BE49-F238E27FC236}">
                <a16:creationId xmlns:a16="http://schemas.microsoft.com/office/drawing/2014/main" id="{49D5E1FD-9302-9742-8434-7C300F1EB257}"/>
              </a:ext>
            </a:extLst>
          </p:cNvPr>
          <p:cNvSpPr txBox="1"/>
          <p:nvPr/>
        </p:nvSpPr>
        <p:spPr>
          <a:xfrm>
            <a:off x="1016000" y="4462407"/>
            <a:ext cx="10398131" cy="1272143"/>
          </a:xfrm>
          <a:prstGeom prst="rect">
            <a:avLst/>
          </a:prstGeom>
          <a:noFill/>
        </p:spPr>
        <p:txBody>
          <a:bodyPr wrap="square" lIns="121917" tIns="60958" rIns="121917" bIns="60958" rtlCol="0">
            <a:spAutoFit/>
          </a:bodyPr>
          <a:lstStyle/>
          <a:p>
            <a:r>
              <a:rPr lang="en-US" sz="3700" b="1" dirty="0"/>
              <a:t>Send the public key of Alice along with the signature -&gt; Bob can verify this</a:t>
            </a:r>
          </a:p>
        </p:txBody>
      </p:sp>
      <p:sp>
        <p:nvSpPr>
          <p:cNvPr id="9" name="TextBox 8">
            <a:extLst>
              <a:ext uri="{FF2B5EF4-FFF2-40B4-BE49-F238E27FC236}">
                <a16:creationId xmlns:a16="http://schemas.microsoft.com/office/drawing/2014/main" id="{BAE85F91-14C2-0344-BC15-F4D9636FF181}"/>
              </a:ext>
            </a:extLst>
          </p:cNvPr>
          <p:cNvSpPr txBox="1"/>
          <p:nvPr/>
        </p:nvSpPr>
        <p:spPr>
          <a:xfrm>
            <a:off x="4470913" y="3014590"/>
            <a:ext cx="2831025" cy="615549"/>
          </a:xfrm>
          <a:prstGeom prst="rect">
            <a:avLst/>
          </a:prstGeom>
          <a:noFill/>
        </p:spPr>
        <p:txBody>
          <a:bodyPr wrap="none" lIns="121917" tIns="60958" rIns="121917" bIns="60958" rtlCol="0">
            <a:spAutoFit/>
          </a:bodyPr>
          <a:lstStyle/>
          <a:p>
            <a:r>
              <a:rPr lang="en-US" sz="3200" b="1" i="1" dirty="0"/>
              <a:t>K</a:t>
            </a:r>
            <a:r>
              <a:rPr lang="en-US" sz="3200" b="1" i="1" baseline="30000" dirty="0"/>
              <a:t>A</a:t>
            </a:r>
            <a:r>
              <a:rPr lang="en-US" sz="3200" b="1" i="1" baseline="-25000" dirty="0"/>
              <a:t>PUB</a:t>
            </a:r>
            <a:r>
              <a:rPr lang="en-US" sz="3200" b="1" i="1" dirty="0"/>
              <a:t>, S</a:t>
            </a:r>
            <a:r>
              <a:rPr lang="en-US" sz="3200" b="1" i="1" baseline="-25000" dirty="0"/>
              <a:t>A</a:t>
            </a:r>
            <a:r>
              <a:rPr lang="en-US" sz="3200" b="1" i="1" dirty="0"/>
              <a:t>(T</a:t>
            </a:r>
            <a:r>
              <a:rPr lang="en-US" sz="3200" b="1" i="1" baseline="-25000" dirty="0"/>
              <a:t>(A-&gt;B)</a:t>
            </a:r>
            <a:r>
              <a:rPr lang="en-US" sz="3200" b="1" i="1" dirty="0"/>
              <a:t>)</a:t>
            </a:r>
          </a:p>
        </p:txBody>
      </p:sp>
    </p:spTree>
    <p:extLst>
      <p:ext uri="{BB962C8B-B14F-4D97-AF65-F5344CB8AC3E}">
        <p14:creationId xmlns:p14="http://schemas.microsoft.com/office/powerpoint/2010/main" val="52999222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B309EA5-A3B7-A44D-A543-522F4D909ED7}"/>
              </a:ext>
            </a:extLst>
          </p:cNvPr>
          <p:cNvSpPr>
            <a:spLocks noGrp="1"/>
          </p:cNvSpPr>
          <p:nvPr>
            <p:ph type="title"/>
          </p:nvPr>
        </p:nvSpPr>
        <p:spPr/>
        <p:txBody>
          <a:bodyPr/>
          <a:lstStyle/>
          <a:p>
            <a:r>
              <a:rPr lang="en-US" dirty="0"/>
              <a:t>Bitcoin Scripts – A Simple Example</a:t>
            </a:r>
          </a:p>
        </p:txBody>
      </p:sp>
      <p:pic>
        <p:nvPicPr>
          <p:cNvPr id="4" name="Picture 3">
            <a:extLst>
              <a:ext uri="{FF2B5EF4-FFF2-40B4-BE49-F238E27FC236}">
                <a16:creationId xmlns:a16="http://schemas.microsoft.com/office/drawing/2014/main" id="{B660530E-E9D9-D54E-9912-AB7EE2A8B02C}"/>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98856" y="1556631"/>
            <a:ext cx="1540893" cy="2357269"/>
          </a:xfrm>
          <a:prstGeom prst="rect">
            <a:avLst/>
          </a:prstGeom>
        </p:spPr>
      </p:pic>
      <p:sp>
        <p:nvSpPr>
          <p:cNvPr id="5" name="Striped Right Arrow 4">
            <a:extLst>
              <a:ext uri="{FF2B5EF4-FFF2-40B4-BE49-F238E27FC236}">
                <a16:creationId xmlns:a16="http://schemas.microsoft.com/office/drawing/2014/main" id="{21073031-31AC-7C4C-8EF3-A1E191A1C537}"/>
              </a:ext>
            </a:extLst>
          </p:cNvPr>
          <p:cNvSpPr/>
          <p:nvPr/>
        </p:nvSpPr>
        <p:spPr>
          <a:xfrm>
            <a:off x="2042797" y="2750506"/>
            <a:ext cx="7507603" cy="373695"/>
          </a:xfrm>
          <a:prstGeom prst="stripedRightArrow">
            <a:avLst/>
          </a:prstGeom>
        </p:spPr>
        <p:style>
          <a:lnRef idx="2">
            <a:schemeClr val="dk1">
              <a:shade val="50000"/>
            </a:schemeClr>
          </a:lnRef>
          <a:fillRef idx="1">
            <a:schemeClr val="dk1"/>
          </a:fillRef>
          <a:effectRef idx="0">
            <a:schemeClr val="dk1"/>
          </a:effectRef>
          <a:fontRef idx="minor">
            <a:schemeClr val="lt1"/>
          </a:fontRef>
        </p:style>
        <p:txBody>
          <a:bodyPr lIns="121917" tIns="60958" rIns="121917" bIns="60958" rtlCol="0" anchor="ctr"/>
          <a:lstStyle/>
          <a:p>
            <a:pPr algn="ctr"/>
            <a:endParaRPr lang="en-US"/>
          </a:p>
        </p:txBody>
      </p:sp>
      <p:sp>
        <p:nvSpPr>
          <p:cNvPr id="6" name="TextBox 5">
            <a:extLst>
              <a:ext uri="{FF2B5EF4-FFF2-40B4-BE49-F238E27FC236}">
                <a16:creationId xmlns:a16="http://schemas.microsoft.com/office/drawing/2014/main" id="{2D7B2BDF-DD5B-0144-B700-67AEC6682BF8}"/>
              </a:ext>
            </a:extLst>
          </p:cNvPr>
          <p:cNvSpPr txBox="1"/>
          <p:nvPr/>
        </p:nvSpPr>
        <p:spPr>
          <a:xfrm>
            <a:off x="5219517" y="2094313"/>
            <a:ext cx="1158324" cy="615549"/>
          </a:xfrm>
          <a:prstGeom prst="rect">
            <a:avLst/>
          </a:prstGeom>
          <a:noFill/>
        </p:spPr>
        <p:txBody>
          <a:bodyPr wrap="none" lIns="121917" tIns="60958" rIns="121917" bIns="60958" rtlCol="0">
            <a:spAutoFit/>
          </a:bodyPr>
          <a:lstStyle/>
          <a:p>
            <a:r>
              <a:rPr lang="en-US" sz="3200" b="1" i="1" dirty="0"/>
              <a:t>T</a:t>
            </a:r>
            <a:r>
              <a:rPr lang="en-US" sz="3200" b="1" i="1" baseline="-25000" dirty="0"/>
              <a:t>(A-&gt;B)</a:t>
            </a:r>
            <a:endParaRPr lang="en-US" sz="3200" b="1" i="1" dirty="0">
              <a:solidFill>
                <a:srgbClr val="FF0000"/>
              </a:solidFill>
            </a:endParaRPr>
          </a:p>
        </p:txBody>
      </p:sp>
      <p:pic>
        <p:nvPicPr>
          <p:cNvPr id="7" name="Picture 6">
            <a:extLst>
              <a:ext uri="{FF2B5EF4-FFF2-40B4-BE49-F238E27FC236}">
                <a16:creationId xmlns:a16="http://schemas.microsoft.com/office/drawing/2014/main" id="{23498F40-561B-334B-A860-24EFD04DF95A}"/>
              </a:ext>
            </a:extLst>
          </p:cNvPr>
          <p:cNvPicPr>
            <a:picLocks noChangeAspect="1"/>
          </p:cNvPicPr>
          <p:nvPr/>
        </p:nvPicPr>
        <p:blipFill>
          <a:blip r:embed="rId3"/>
          <a:stretch>
            <a:fillRect/>
          </a:stretch>
        </p:blipFill>
        <p:spPr>
          <a:xfrm>
            <a:off x="8940800" y="1039249"/>
            <a:ext cx="2879731" cy="2879731"/>
          </a:xfrm>
          <a:prstGeom prst="rect">
            <a:avLst/>
          </a:prstGeom>
        </p:spPr>
      </p:pic>
      <p:sp>
        <p:nvSpPr>
          <p:cNvPr id="8" name="TextBox 7">
            <a:extLst>
              <a:ext uri="{FF2B5EF4-FFF2-40B4-BE49-F238E27FC236}">
                <a16:creationId xmlns:a16="http://schemas.microsoft.com/office/drawing/2014/main" id="{49D5E1FD-9302-9742-8434-7C300F1EB257}"/>
              </a:ext>
            </a:extLst>
          </p:cNvPr>
          <p:cNvSpPr txBox="1"/>
          <p:nvPr/>
        </p:nvSpPr>
        <p:spPr>
          <a:xfrm>
            <a:off x="1016000" y="4462407"/>
            <a:ext cx="10398131" cy="1272143"/>
          </a:xfrm>
          <a:prstGeom prst="rect">
            <a:avLst/>
          </a:prstGeom>
          <a:noFill/>
        </p:spPr>
        <p:txBody>
          <a:bodyPr wrap="square" lIns="121917" tIns="60958" rIns="121917" bIns="60958" rtlCol="0">
            <a:spAutoFit/>
          </a:bodyPr>
          <a:lstStyle/>
          <a:p>
            <a:r>
              <a:rPr lang="en-US" sz="3700" b="1" dirty="0"/>
              <a:t>Bitcoin indeed transfers scripts instead of the signature and the public key </a:t>
            </a:r>
          </a:p>
        </p:txBody>
      </p:sp>
      <p:sp>
        <p:nvSpPr>
          <p:cNvPr id="10" name="TextBox 9">
            <a:extLst>
              <a:ext uri="{FF2B5EF4-FFF2-40B4-BE49-F238E27FC236}">
                <a16:creationId xmlns:a16="http://schemas.microsoft.com/office/drawing/2014/main" id="{5E135538-6AE5-F14C-B945-8D0329A6F490}"/>
              </a:ext>
            </a:extLst>
          </p:cNvPr>
          <p:cNvSpPr txBox="1"/>
          <p:nvPr/>
        </p:nvSpPr>
        <p:spPr>
          <a:xfrm>
            <a:off x="4470913" y="3014590"/>
            <a:ext cx="2831025" cy="615549"/>
          </a:xfrm>
          <a:prstGeom prst="rect">
            <a:avLst/>
          </a:prstGeom>
          <a:noFill/>
        </p:spPr>
        <p:txBody>
          <a:bodyPr wrap="none" lIns="121917" tIns="60958" rIns="121917" bIns="60958" rtlCol="0">
            <a:spAutoFit/>
          </a:bodyPr>
          <a:lstStyle/>
          <a:p>
            <a:r>
              <a:rPr lang="en-US" sz="3200" b="1" i="1" dirty="0">
                <a:solidFill>
                  <a:srgbClr val="FF0000"/>
                </a:solidFill>
              </a:rPr>
              <a:t>K</a:t>
            </a:r>
            <a:r>
              <a:rPr lang="en-US" sz="3200" b="1" i="1" baseline="30000" dirty="0">
                <a:solidFill>
                  <a:srgbClr val="FF0000"/>
                </a:solidFill>
              </a:rPr>
              <a:t>A</a:t>
            </a:r>
            <a:r>
              <a:rPr lang="en-US" sz="3200" b="1" i="1" baseline="-25000" dirty="0">
                <a:solidFill>
                  <a:srgbClr val="FF0000"/>
                </a:solidFill>
              </a:rPr>
              <a:t>PUB</a:t>
            </a:r>
            <a:r>
              <a:rPr lang="en-US" sz="3200" b="1" i="1" dirty="0">
                <a:solidFill>
                  <a:srgbClr val="FF0000"/>
                </a:solidFill>
              </a:rPr>
              <a:t>, S</a:t>
            </a:r>
            <a:r>
              <a:rPr lang="en-US" sz="3200" b="1" i="1" baseline="-25000" dirty="0">
                <a:solidFill>
                  <a:srgbClr val="FF0000"/>
                </a:solidFill>
              </a:rPr>
              <a:t>A</a:t>
            </a:r>
            <a:r>
              <a:rPr lang="en-US" sz="3200" b="1" i="1" dirty="0">
                <a:solidFill>
                  <a:srgbClr val="FF0000"/>
                </a:solidFill>
              </a:rPr>
              <a:t>(T</a:t>
            </a:r>
            <a:r>
              <a:rPr lang="en-US" sz="3200" b="1" i="1" baseline="-25000" dirty="0">
                <a:solidFill>
                  <a:srgbClr val="FF0000"/>
                </a:solidFill>
              </a:rPr>
              <a:t>(A-&gt;B)</a:t>
            </a:r>
            <a:r>
              <a:rPr lang="en-US" sz="3200" b="1" i="1" dirty="0">
                <a:solidFill>
                  <a:srgbClr val="FF0000"/>
                </a:solidFill>
              </a:rPr>
              <a:t>)</a:t>
            </a:r>
          </a:p>
        </p:txBody>
      </p:sp>
    </p:spTree>
    <p:extLst>
      <p:ext uri="{BB962C8B-B14F-4D97-AF65-F5344CB8AC3E}">
        <p14:creationId xmlns:p14="http://schemas.microsoft.com/office/powerpoint/2010/main" val="1117850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B309EA5-A3B7-A44D-A543-522F4D909ED7}"/>
              </a:ext>
            </a:extLst>
          </p:cNvPr>
          <p:cNvSpPr>
            <a:spLocks noGrp="1"/>
          </p:cNvSpPr>
          <p:nvPr>
            <p:ph type="title"/>
          </p:nvPr>
        </p:nvSpPr>
        <p:spPr/>
        <p:txBody>
          <a:bodyPr/>
          <a:lstStyle/>
          <a:p>
            <a:r>
              <a:rPr lang="en-US" dirty="0"/>
              <a:t>Bitcoin Scripts – A Simple Example</a:t>
            </a:r>
          </a:p>
        </p:txBody>
      </p:sp>
      <p:pic>
        <p:nvPicPr>
          <p:cNvPr id="4" name="Picture 3">
            <a:extLst>
              <a:ext uri="{FF2B5EF4-FFF2-40B4-BE49-F238E27FC236}">
                <a16:creationId xmlns:a16="http://schemas.microsoft.com/office/drawing/2014/main" id="{B660530E-E9D9-D54E-9912-AB7EE2A8B02C}"/>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98856" y="1556631"/>
            <a:ext cx="1540893" cy="2357269"/>
          </a:xfrm>
          <a:prstGeom prst="rect">
            <a:avLst/>
          </a:prstGeom>
        </p:spPr>
      </p:pic>
      <p:sp>
        <p:nvSpPr>
          <p:cNvPr id="5" name="Striped Right Arrow 4">
            <a:extLst>
              <a:ext uri="{FF2B5EF4-FFF2-40B4-BE49-F238E27FC236}">
                <a16:creationId xmlns:a16="http://schemas.microsoft.com/office/drawing/2014/main" id="{21073031-31AC-7C4C-8EF3-A1E191A1C537}"/>
              </a:ext>
            </a:extLst>
          </p:cNvPr>
          <p:cNvSpPr/>
          <p:nvPr/>
        </p:nvSpPr>
        <p:spPr>
          <a:xfrm>
            <a:off x="2042797" y="2750506"/>
            <a:ext cx="7507603" cy="373695"/>
          </a:xfrm>
          <a:prstGeom prst="stripedRightArrow">
            <a:avLst/>
          </a:prstGeom>
        </p:spPr>
        <p:style>
          <a:lnRef idx="2">
            <a:schemeClr val="dk1">
              <a:shade val="50000"/>
            </a:schemeClr>
          </a:lnRef>
          <a:fillRef idx="1">
            <a:schemeClr val="dk1"/>
          </a:fillRef>
          <a:effectRef idx="0">
            <a:schemeClr val="dk1"/>
          </a:effectRef>
          <a:fontRef idx="minor">
            <a:schemeClr val="lt1"/>
          </a:fontRef>
        </p:style>
        <p:txBody>
          <a:bodyPr lIns="121917" tIns="60958" rIns="121917" bIns="60958" rtlCol="0" anchor="ctr"/>
          <a:lstStyle/>
          <a:p>
            <a:pPr algn="ctr"/>
            <a:endParaRPr lang="en-US"/>
          </a:p>
        </p:txBody>
      </p:sp>
      <p:sp>
        <p:nvSpPr>
          <p:cNvPr id="6" name="TextBox 5">
            <a:extLst>
              <a:ext uri="{FF2B5EF4-FFF2-40B4-BE49-F238E27FC236}">
                <a16:creationId xmlns:a16="http://schemas.microsoft.com/office/drawing/2014/main" id="{2D7B2BDF-DD5B-0144-B700-67AEC6682BF8}"/>
              </a:ext>
            </a:extLst>
          </p:cNvPr>
          <p:cNvSpPr txBox="1"/>
          <p:nvPr/>
        </p:nvSpPr>
        <p:spPr>
          <a:xfrm>
            <a:off x="5202765" y="2113126"/>
            <a:ext cx="1158324" cy="615549"/>
          </a:xfrm>
          <a:prstGeom prst="rect">
            <a:avLst/>
          </a:prstGeom>
          <a:noFill/>
        </p:spPr>
        <p:txBody>
          <a:bodyPr wrap="none" lIns="121917" tIns="60958" rIns="121917" bIns="60958" rtlCol="0">
            <a:spAutoFit/>
          </a:bodyPr>
          <a:lstStyle/>
          <a:p>
            <a:r>
              <a:rPr lang="en-US" sz="3200" b="1" i="1" dirty="0"/>
              <a:t>T</a:t>
            </a:r>
            <a:r>
              <a:rPr lang="en-US" sz="3200" b="1" i="1" baseline="-25000" dirty="0"/>
              <a:t>(A-&gt;B)</a:t>
            </a:r>
            <a:endParaRPr lang="en-US" sz="3200" b="1" i="1" dirty="0">
              <a:solidFill>
                <a:srgbClr val="FF0000"/>
              </a:solidFill>
            </a:endParaRPr>
          </a:p>
        </p:txBody>
      </p:sp>
      <p:pic>
        <p:nvPicPr>
          <p:cNvPr id="7" name="Picture 6">
            <a:extLst>
              <a:ext uri="{FF2B5EF4-FFF2-40B4-BE49-F238E27FC236}">
                <a16:creationId xmlns:a16="http://schemas.microsoft.com/office/drawing/2014/main" id="{23498F40-561B-334B-A860-24EFD04DF95A}"/>
              </a:ext>
            </a:extLst>
          </p:cNvPr>
          <p:cNvPicPr>
            <a:picLocks noChangeAspect="1"/>
          </p:cNvPicPr>
          <p:nvPr/>
        </p:nvPicPr>
        <p:blipFill>
          <a:blip r:embed="rId3"/>
          <a:stretch>
            <a:fillRect/>
          </a:stretch>
        </p:blipFill>
        <p:spPr>
          <a:xfrm>
            <a:off x="8940800" y="1039249"/>
            <a:ext cx="2879731" cy="2879731"/>
          </a:xfrm>
          <a:prstGeom prst="rect">
            <a:avLst/>
          </a:prstGeom>
        </p:spPr>
      </p:pic>
      <p:sp>
        <p:nvSpPr>
          <p:cNvPr id="8" name="TextBox 7">
            <a:extLst>
              <a:ext uri="{FF2B5EF4-FFF2-40B4-BE49-F238E27FC236}">
                <a16:creationId xmlns:a16="http://schemas.microsoft.com/office/drawing/2014/main" id="{49D5E1FD-9302-9742-8434-7C300F1EB257}"/>
              </a:ext>
            </a:extLst>
          </p:cNvPr>
          <p:cNvSpPr txBox="1"/>
          <p:nvPr/>
        </p:nvSpPr>
        <p:spPr>
          <a:xfrm>
            <a:off x="1016000" y="4462407"/>
            <a:ext cx="10398131" cy="1272143"/>
          </a:xfrm>
          <a:prstGeom prst="rect">
            <a:avLst/>
          </a:prstGeom>
          <a:noFill/>
        </p:spPr>
        <p:txBody>
          <a:bodyPr wrap="square" lIns="121917" tIns="60958" rIns="121917" bIns="60958" rtlCol="0">
            <a:spAutoFit/>
          </a:bodyPr>
          <a:lstStyle/>
          <a:p>
            <a:r>
              <a:rPr lang="en-US" sz="3700" b="1" dirty="0"/>
              <a:t>Bitcoin indeed transfers scripts instead of the signature and the public key </a:t>
            </a:r>
          </a:p>
        </p:txBody>
      </p:sp>
      <p:sp>
        <p:nvSpPr>
          <p:cNvPr id="9" name="TextBox 8">
            <a:extLst>
              <a:ext uri="{FF2B5EF4-FFF2-40B4-BE49-F238E27FC236}">
                <a16:creationId xmlns:a16="http://schemas.microsoft.com/office/drawing/2014/main" id="{BAE85F91-14C2-0344-BC15-F4D9636FF181}"/>
              </a:ext>
            </a:extLst>
          </p:cNvPr>
          <p:cNvSpPr txBox="1"/>
          <p:nvPr/>
        </p:nvSpPr>
        <p:spPr>
          <a:xfrm>
            <a:off x="3860801" y="3146028"/>
            <a:ext cx="4056554" cy="615549"/>
          </a:xfrm>
          <a:prstGeom prst="rect">
            <a:avLst/>
          </a:prstGeom>
          <a:noFill/>
        </p:spPr>
        <p:txBody>
          <a:bodyPr wrap="none" lIns="121917" tIns="60958" rIns="121917" bIns="60958" rtlCol="0">
            <a:spAutoFit/>
          </a:bodyPr>
          <a:lstStyle/>
          <a:p>
            <a:r>
              <a:rPr lang="en-US" sz="3200" b="1" i="1" dirty="0" err="1" smtClean="0">
                <a:solidFill>
                  <a:srgbClr val="FF0000"/>
                </a:solidFill>
              </a:rPr>
              <a:t>scriptPubKey</a:t>
            </a:r>
            <a:r>
              <a:rPr lang="en-US" sz="3200" b="1" i="1" dirty="0" smtClean="0">
                <a:solidFill>
                  <a:srgbClr val="FF0000"/>
                </a:solidFill>
              </a:rPr>
              <a:t>, </a:t>
            </a:r>
            <a:r>
              <a:rPr lang="en-US" sz="3200" b="1" i="1" dirty="0" err="1" smtClean="0">
                <a:solidFill>
                  <a:srgbClr val="FF0000"/>
                </a:solidFill>
              </a:rPr>
              <a:t>scriptSig</a:t>
            </a:r>
            <a:endParaRPr lang="en-US" sz="3200" b="1" i="1" dirty="0">
              <a:solidFill>
                <a:srgbClr val="FF0000"/>
              </a:solidFill>
            </a:endParaRPr>
          </a:p>
        </p:txBody>
      </p:sp>
    </p:spTree>
    <p:extLst>
      <p:ext uri="{BB962C8B-B14F-4D97-AF65-F5344CB8AC3E}">
        <p14:creationId xmlns:p14="http://schemas.microsoft.com/office/powerpoint/2010/main" val="10487642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B309EA5-A3B7-A44D-A543-522F4D909ED7}"/>
              </a:ext>
            </a:extLst>
          </p:cNvPr>
          <p:cNvSpPr>
            <a:spLocks noGrp="1"/>
          </p:cNvSpPr>
          <p:nvPr>
            <p:ph type="title"/>
          </p:nvPr>
        </p:nvSpPr>
        <p:spPr/>
        <p:txBody>
          <a:bodyPr/>
          <a:lstStyle/>
          <a:p>
            <a:r>
              <a:rPr lang="en-US" dirty="0"/>
              <a:t>Bitcoin Scripts – A Simple Example</a:t>
            </a:r>
          </a:p>
        </p:txBody>
      </p:sp>
      <p:pic>
        <p:nvPicPr>
          <p:cNvPr id="4" name="Picture 3">
            <a:extLst>
              <a:ext uri="{FF2B5EF4-FFF2-40B4-BE49-F238E27FC236}">
                <a16:creationId xmlns:a16="http://schemas.microsoft.com/office/drawing/2014/main" id="{B660530E-E9D9-D54E-9912-AB7EE2A8B02C}"/>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98856" y="1556631"/>
            <a:ext cx="1540893" cy="2357269"/>
          </a:xfrm>
          <a:prstGeom prst="rect">
            <a:avLst/>
          </a:prstGeom>
        </p:spPr>
      </p:pic>
      <p:sp>
        <p:nvSpPr>
          <p:cNvPr id="5" name="Striped Right Arrow 4">
            <a:extLst>
              <a:ext uri="{FF2B5EF4-FFF2-40B4-BE49-F238E27FC236}">
                <a16:creationId xmlns:a16="http://schemas.microsoft.com/office/drawing/2014/main" id="{21073031-31AC-7C4C-8EF3-A1E191A1C537}"/>
              </a:ext>
            </a:extLst>
          </p:cNvPr>
          <p:cNvSpPr/>
          <p:nvPr/>
        </p:nvSpPr>
        <p:spPr>
          <a:xfrm>
            <a:off x="2042797" y="2750506"/>
            <a:ext cx="7507603" cy="373695"/>
          </a:xfrm>
          <a:prstGeom prst="stripedRightArrow">
            <a:avLst/>
          </a:prstGeom>
        </p:spPr>
        <p:style>
          <a:lnRef idx="2">
            <a:schemeClr val="dk1">
              <a:shade val="50000"/>
            </a:schemeClr>
          </a:lnRef>
          <a:fillRef idx="1">
            <a:schemeClr val="dk1"/>
          </a:fillRef>
          <a:effectRef idx="0">
            <a:schemeClr val="dk1"/>
          </a:effectRef>
          <a:fontRef idx="minor">
            <a:schemeClr val="lt1"/>
          </a:fontRef>
        </p:style>
        <p:txBody>
          <a:bodyPr lIns="121917" tIns="60958" rIns="121917" bIns="60958" rtlCol="0" anchor="ctr"/>
          <a:lstStyle/>
          <a:p>
            <a:pPr algn="ctr"/>
            <a:endParaRPr lang="en-US"/>
          </a:p>
        </p:txBody>
      </p:sp>
      <p:sp>
        <p:nvSpPr>
          <p:cNvPr id="6" name="TextBox 5">
            <a:extLst>
              <a:ext uri="{FF2B5EF4-FFF2-40B4-BE49-F238E27FC236}">
                <a16:creationId xmlns:a16="http://schemas.microsoft.com/office/drawing/2014/main" id="{2D7B2BDF-DD5B-0144-B700-67AEC6682BF8}"/>
              </a:ext>
            </a:extLst>
          </p:cNvPr>
          <p:cNvSpPr txBox="1"/>
          <p:nvPr/>
        </p:nvSpPr>
        <p:spPr>
          <a:xfrm>
            <a:off x="5188872" y="2076804"/>
            <a:ext cx="1158324" cy="615549"/>
          </a:xfrm>
          <a:prstGeom prst="rect">
            <a:avLst/>
          </a:prstGeom>
          <a:noFill/>
        </p:spPr>
        <p:txBody>
          <a:bodyPr wrap="none" lIns="121917" tIns="60958" rIns="121917" bIns="60958" rtlCol="0">
            <a:spAutoFit/>
          </a:bodyPr>
          <a:lstStyle/>
          <a:p>
            <a:r>
              <a:rPr lang="en-US" sz="3200" b="1" i="1" dirty="0"/>
              <a:t>T</a:t>
            </a:r>
            <a:r>
              <a:rPr lang="en-US" sz="3200" b="1" i="1" baseline="-25000" dirty="0"/>
              <a:t>(A-&gt;B)</a:t>
            </a:r>
            <a:endParaRPr lang="en-US" sz="3200" b="1" i="1" dirty="0">
              <a:solidFill>
                <a:srgbClr val="FF0000"/>
              </a:solidFill>
            </a:endParaRPr>
          </a:p>
        </p:txBody>
      </p:sp>
      <p:pic>
        <p:nvPicPr>
          <p:cNvPr id="7" name="Picture 6">
            <a:extLst>
              <a:ext uri="{FF2B5EF4-FFF2-40B4-BE49-F238E27FC236}">
                <a16:creationId xmlns:a16="http://schemas.microsoft.com/office/drawing/2014/main" id="{23498F40-561B-334B-A860-24EFD04DF95A}"/>
              </a:ext>
            </a:extLst>
          </p:cNvPr>
          <p:cNvPicPr>
            <a:picLocks noChangeAspect="1"/>
          </p:cNvPicPr>
          <p:nvPr/>
        </p:nvPicPr>
        <p:blipFill>
          <a:blip r:embed="rId3"/>
          <a:stretch>
            <a:fillRect/>
          </a:stretch>
        </p:blipFill>
        <p:spPr>
          <a:xfrm>
            <a:off x="8940800" y="1039249"/>
            <a:ext cx="2879731" cy="2879731"/>
          </a:xfrm>
          <a:prstGeom prst="rect">
            <a:avLst/>
          </a:prstGeom>
        </p:spPr>
      </p:pic>
      <p:sp>
        <p:nvSpPr>
          <p:cNvPr id="8" name="TextBox 7">
            <a:extLst>
              <a:ext uri="{FF2B5EF4-FFF2-40B4-BE49-F238E27FC236}">
                <a16:creationId xmlns:a16="http://schemas.microsoft.com/office/drawing/2014/main" id="{49D5E1FD-9302-9742-8434-7C300F1EB257}"/>
              </a:ext>
            </a:extLst>
          </p:cNvPr>
          <p:cNvSpPr txBox="1"/>
          <p:nvPr/>
        </p:nvSpPr>
        <p:spPr>
          <a:xfrm>
            <a:off x="896935" y="4445799"/>
            <a:ext cx="10398131" cy="1272143"/>
          </a:xfrm>
          <a:prstGeom prst="rect">
            <a:avLst/>
          </a:prstGeom>
          <a:noFill/>
        </p:spPr>
        <p:txBody>
          <a:bodyPr wrap="square" lIns="121917" tIns="60958" rIns="121917" bIns="60958" rtlCol="0">
            <a:spAutoFit/>
          </a:bodyPr>
          <a:lstStyle/>
          <a:p>
            <a:r>
              <a:rPr lang="en-US" sz="3700" b="1" dirty="0"/>
              <a:t>Bob can spend the bitcoins only if both the scripts return </a:t>
            </a:r>
            <a:r>
              <a:rPr lang="en-US" sz="3700" b="1" dirty="0">
                <a:latin typeface="Courier" pitchFamily="2" charset="0"/>
              </a:rPr>
              <a:t>true</a:t>
            </a:r>
            <a:r>
              <a:rPr lang="en-US" sz="3700" dirty="0">
                <a:latin typeface="Arial Narrow" panose="020B0604020202020204" pitchFamily="34" charset="0"/>
                <a:cs typeface="Arial Narrow" panose="020B0604020202020204" pitchFamily="34" charset="0"/>
              </a:rPr>
              <a:t> </a:t>
            </a:r>
            <a:r>
              <a:rPr lang="en-US" sz="3700" b="1" dirty="0">
                <a:cs typeface="Arial Narrow" panose="020B0604020202020204" pitchFamily="34" charset="0"/>
              </a:rPr>
              <a:t>after execution</a:t>
            </a:r>
            <a:endParaRPr lang="en-US" sz="3700" b="1" dirty="0"/>
          </a:p>
        </p:txBody>
      </p:sp>
      <p:sp>
        <p:nvSpPr>
          <p:cNvPr id="9" name="TextBox 8">
            <a:extLst>
              <a:ext uri="{FF2B5EF4-FFF2-40B4-BE49-F238E27FC236}">
                <a16:creationId xmlns:a16="http://schemas.microsoft.com/office/drawing/2014/main" id="{BAE85F91-14C2-0344-BC15-F4D9636FF181}"/>
              </a:ext>
            </a:extLst>
          </p:cNvPr>
          <p:cNvSpPr txBox="1"/>
          <p:nvPr/>
        </p:nvSpPr>
        <p:spPr>
          <a:xfrm>
            <a:off x="3727917" y="3124201"/>
            <a:ext cx="4076623" cy="615549"/>
          </a:xfrm>
          <a:prstGeom prst="rect">
            <a:avLst/>
          </a:prstGeom>
          <a:noFill/>
        </p:spPr>
        <p:txBody>
          <a:bodyPr wrap="none" lIns="121917" tIns="60958" rIns="121917" bIns="60958" rtlCol="0">
            <a:spAutoFit/>
          </a:bodyPr>
          <a:lstStyle/>
          <a:p>
            <a:r>
              <a:rPr lang="en-US" sz="3200" b="1" i="1" dirty="0" err="1" smtClean="0">
                <a:solidFill>
                  <a:srgbClr val="FF0000"/>
                </a:solidFill>
              </a:rPr>
              <a:t>scriptPubKey</a:t>
            </a:r>
            <a:r>
              <a:rPr lang="en-US" sz="3200" b="1" i="1" dirty="0" smtClean="0">
                <a:solidFill>
                  <a:srgbClr val="FF0000"/>
                </a:solidFill>
              </a:rPr>
              <a:t>, </a:t>
            </a:r>
            <a:r>
              <a:rPr lang="en-US" sz="3200" b="1" i="1" dirty="0" err="1" smtClean="0">
                <a:solidFill>
                  <a:srgbClr val="FF0000"/>
                </a:solidFill>
              </a:rPr>
              <a:t>scriptSig</a:t>
            </a:r>
            <a:endParaRPr lang="en-US" sz="3200" b="1" i="1" dirty="0">
              <a:solidFill>
                <a:srgbClr val="FF0000"/>
              </a:solidFill>
            </a:endParaRPr>
          </a:p>
        </p:txBody>
      </p:sp>
    </p:spTree>
    <p:extLst>
      <p:ext uri="{BB962C8B-B14F-4D97-AF65-F5344CB8AC3E}">
        <p14:creationId xmlns:p14="http://schemas.microsoft.com/office/powerpoint/2010/main" val="317002628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D6076A0-501B-AE4A-B878-E93149E4A7A4}"/>
              </a:ext>
            </a:extLst>
          </p:cNvPr>
          <p:cNvSpPr>
            <a:spLocks noGrp="1"/>
          </p:cNvSpPr>
          <p:nvPr>
            <p:ph idx="1"/>
          </p:nvPr>
        </p:nvSpPr>
        <p:spPr/>
        <p:txBody>
          <a:bodyPr lIns="121917" tIns="60958" rIns="121917" bIns="60958">
            <a:normAutofit/>
          </a:bodyPr>
          <a:lstStyle/>
          <a:p>
            <a:r>
              <a:rPr lang="en-US" dirty="0"/>
              <a:t>Simple, compact, stack-based and processed left to right</a:t>
            </a:r>
          </a:p>
          <a:p>
            <a:pPr lvl="1"/>
            <a:r>
              <a:rPr lang="en-US" dirty="0"/>
              <a:t>FORTH like language</a:t>
            </a:r>
          </a:p>
          <a:p>
            <a:endParaRPr lang="en-US" dirty="0"/>
          </a:p>
          <a:p>
            <a:r>
              <a:rPr lang="en-US" b="1" dirty="0"/>
              <a:t>Not Turing Complete </a:t>
            </a:r>
            <a:r>
              <a:rPr lang="en-US" dirty="0"/>
              <a:t>(no loops)</a:t>
            </a:r>
            <a:endParaRPr lang="en-US" b="1" dirty="0"/>
          </a:p>
          <a:p>
            <a:pPr lvl="1"/>
            <a:r>
              <a:rPr lang="en-US" dirty="0"/>
              <a:t>Halting problem is not there</a:t>
            </a:r>
          </a:p>
        </p:txBody>
      </p:sp>
      <p:sp>
        <p:nvSpPr>
          <p:cNvPr id="3" name="Title 2">
            <a:extLst>
              <a:ext uri="{FF2B5EF4-FFF2-40B4-BE49-F238E27FC236}">
                <a16:creationId xmlns:a16="http://schemas.microsoft.com/office/drawing/2014/main" id="{177D3F37-5D74-A24D-9CD1-B91CCF570D15}"/>
              </a:ext>
            </a:extLst>
          </p:cNvPr>
          <p:cNvSpPr>
            <a:spLocks noGrp="1"/>
          </p:cNvSpPr>
          <p:nvPr>
            <p:ph type="title"/>
          </p:nvPr>
        </p:nvSpPr>
        <p:spPr/>
        <p:txBody>
          <a:bodyPr/>
          <a:lstStyle/>
          <a:p>
            <a:r>
              <a:rPr lang="en-US" dirty="0"/>
              <a:t>Bitcoin Scripts</a:t>
            </a:r>
          </a:p>
        </p:txBody>
      </p:sp>
      <p:pic>
        <p:nvPicPr>
          <p:cNvPr id="4" name="Picture 3">
            <a:extLst>
              <a:ext uri="{FF2B5EF4-FFF2-40B4-BE49-F238E27FC236}">
                <a16:creationId xmlns:a16="http://schemas.microsoft.com/office/drawing/2014/main" id="{693801C9-8B0A-A047-A5E1-EEBE54F27A2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518400" y="2006600"/>
            <a:ext cx="3327400" cy="3327400"/>
          </a:xfrm>
          <a:prstGeom prst="rect">
            <a:avLst/>
          </a:prstGeom>
        </p:spPr>
      </p:pic>
    </p:spTree>
    <p:extLst>
      <p:ext uri="{BB962C8B-B14F-4D97-AF65-F5344CB8AC3E}">
        <p14:creationId xmlns:p14="http://schemas.microsoft.com/office/powerpoint/2010/main" val="25051894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D6076A0-501B-AE4A-B878-E93149E4A7A4}"/>
              </a:ext>
            </a:extLst>
          </p:cNvPr>
          <p:cNvSpPr>
            <a:spLocks noGrp="1"/>
          </p:cNvSpPr>
          <p:nvPr>
            <p:ph idx="1"/>
          </p:nvPr>
        </p:nvSpPr>
        <p:spPr/>
        <p:txBody>
          <a:bodyPr lIns="121917" tIns="60958" rIns="121917" bIns="60958">
            <a:normAutofit/>
          </a:bodyPr>
          <a:lstStyle/>
          <a:p>
            <a:pPr marL="0" indent="0">
              <a:buNone/>
            </a:pPr>
            <a:endParaRPr lang="en-US" b="1" dirty="0"/>
          </a:p>
          <a:p>
            <a:r>
              <a:rPr lang="en-US" dirty="0"/>
              <a:t>With every transaction </a:t>
            </a:r>
            <a:r>
              <a:rPr lang="en-US" dirty="0" smtClean="0"/>
              <a:t>Bob </a:t>
            </a:r>
            <a:r>
              <a:rPr lang="en-US" dirty="0"/>
              <a:t>must provide</a:t>
            </a:r>
          </a:p>
          <a:p>
            <a:pPr lvl="1"/>
            <a:r>
              <a:rPr lang="en-US" dirty="0"/>
              <a:t>A public key that, when hashed, yields the address of </a:t>
            </a:r>
            <a:r>
              <a:rPr lang="en-US" dirty="0" smtClean="0"/>
              <a:t>Bob </a:t>
            </a:r>
            <a:r>
              <a:rPr lang="en-US" dirty="0"/>
              <a:t>embedded in the script</a:t>
            </a:r>
          </a:p>
          <a:p>
            <a:pPr lvl="1"/>
            <a:r>
              <a:rPr lang="en-US" dirty="0"/>
              <a:t>A signature to provide ownership of the private key corresponding to the public key of </a:t>
            </a:r>
            <a:r>
              <a:rPr lang="en-US" dirty="0" smtClean="0"/>
              <a:t>Bob</a:t>
            </a:r>
            <a:endParaRPr lang="en-US" dirty="0"/>
          </a:p>
        </p:txBody>
      </p:sp>
      <p:sp>
        <p:nvSpPr>
          <p:cNvPr id="3" name="Title 2">
            <a:extLst>
              <a:ext uri="{FF2B5EF4-FFF2-40B4-BE49-F238E27FC236}">
                <a16:creationId xmlns:a16="http://schemas.microsoft.com/office/drawing/2014/main" id="{177D3F37-5D74-A24D-9CD1-B91CCF570D15}"/>
              </a:ext>
            </a:extLst>
          </p:cNvPr>
          <p:cNvSpPr>
            <a:spLocks noGrp="1"/>
          </p:cNvSpPr>
          <p:nvPr>
            <p:ph type="title"/>
          </p:nvPr>
        </p:nvSpPr>
        <p:spPr/>
        <p:txBody>
          <a:bodyPr/>
          <a:lstStyle/>
          <a:p>
            <a:r>
              <a:rPr lang="en-US" dirty="0"/>
              <a:t>Bitcoin Scripts</a:t>
            </a:r>
          </a:p>
        </p:txBody>
      </p:sp>
    </p:spTree>
    <p:extLst>
      <p:ext uri="{BB962C8B-B14F-4D97-AF65-F5344CB8AC3E}">
        <p14:creationId xmlns:p14="http://schemas.microsoft.com/office/powerpoint/2010/main" val="112866392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BE96A81-FC6E-A547-A838-E4691F89E1F4}"/>
              </a:ext>
            </a:extLst>
          </p:cNvPr>
          <p:cNvSpPr>
            <a:spLocks noGrp="1"/>
          </p:cNvSpPr>
          <p:nvPr>
            <p:ph type="title"/>
          </p:nvPr>
        </p:nvSpPr>
        <p:spPr/>
        <p:txBody>
          <a:bodyPr/>
          <a:lstStyle/>
          <a:p>
            <a:r>
              <a:rPr lang="en-US" dirty="0"/>
              <a:t>Bitcoin Scripts</a:t>
            </a:r>
          </a:p>
        </p:txBody>
      </p:sp>
      <p:sp>
        <p:nvSpPr>
          <p:cNvPr id="4" name="Rectangle 3">
            <a:extLst>
              <a:ext uri="{FF2B5EF4-FFF2-40B4-BE49-F238E27FC236}">
                <a16:creationId xmlns:a16="http://schemas.microsoft.com/office/drawing/2014/main" id="{19513633-2FC1-864F-96FB-FA614EB1233F}"/>
              </a:ext>
            </a:extLst>
          </p:cNvPr>
          <p:cNvSpPr/>
          <p:nvPr/>
        </p:nvSpPr>
        <p:spPr>
          <a:xfrm>
            <a:off x="6263640" y="3145908"/>
            <a:ext cx="3860800" cy="23368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lIns="121917" tIns="60958" rIns="121917" bIns="60958" rtlCol="0" anchor="ctr"/>
          <a:lstStyle/>
          <a:p>
            <a:pPr algn="ctr"/>
            <a:r>
              <a:rPr lang="en-US" b="1" dirty="0"/>
              <a:t>OP_DUP</a:t>
            </a:r>
          </a:p>
          <a:p>
            <a:pPr algn="ctr"/>
            <a:r>
              <a:rPr lang="en-US" b="1" dirty="0"/>
              <a:t>OP_HASH160</a:t>
            </a:r>
          </a:p>
          <a:p>
            <a:pPr algn="ctr"/>
            <a:r>
              <a:rPr lang="en-US" b="1" dirty="0"/>
              <a:t>16UwLL9Risc3QfPqBUvKof…</a:t>
            </a:r>
          </a:p>
          <a:p>
            <a:pPr algn="ctr"/>
            <a:r>
              <a:rPr lang="en-US" b="1" dirty="0"/>
              <a:t>OP_EQUALVERIFY</a:t>
            </a:r>
          </a:p>
          <a:p>
            <a:pPr algn="ctr"/>
            <a:r>
              <a:rPr lang="en-US" b="1" dirty="0"/>
              <a:t>OP_CHECKSIG</a:t>
            </a:r>
          </a:p>
        </p:txBody>
      </p:sp>
      <p:sp>
        <p:nvSpPr>
          <p:cNvPr id="5" name="Rectangle 4">
            <a:extLst>
              <a:ext uri="{FF2B5EF4-FFF2-40B4-BE49-F238E27FC236}">
                <a16:creationId xmlns:a16="http://schemas.microsoft.com/office/drawing/2014/main" id="{0810CD69-5ED5-8A44-BEB4-A6EE46FFFCCD}"/>
              </a:ext>
            </a:extLst>
          </p:cNvPr>
          <p:cNvSpPr/>
          <p:nvPr/>
        </p:nvSpPr>
        <p:spPr>
          <a:xfrm>
            <a:off x="6263640" y="1240721"/>
            <a:ext cx="3860800" cy="1524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b="1" dirty="0"/>
              <a:t>18E14A7B6A30…</a:t>
            </a:r>
          </a:p>
          <a:p>
            <a:pPr algn="ctr"/>
            <a:r>
              <a:rPr lang="en-US" b="1" dirty="0"/>
              <a:t>D61967F63C7DD…</a:t>
            </a:r>
          </a:p>
        </p:txBody>
      </p:sp>
      <p:sp>
        <p:nvSpPr>
          <p:cNvPr id="6" name="TextBox 5">
            <a:extLst>
              <a:ext uri="{FF2B5EF4-FFF2-40B4-BE49-F238E27FC236}">
                <a16:creationId xmlns:a16="http://schemas.microsoft.com/office/drawing/2014/main" id="{593853A2-0A15-AE42-A31D-B1C8372A6C13}"/>
              </a:ext>
            </a:extLst>
          </p:cNvPr>
          <p:cNvSpPr txBox="1"/>
          <p:nvPr/>
        </p:nvSpPr>
        <p:spPr>
          <a:xfrm>
            <a:off x="3018679" y="3965495"/>
            <a:ext cx="2964915" cy="697627"/>
          </a:xfrm>
          <a:prstGeom prst="rect">
            <a:avLst/>
          </a:prstGeom>
          <a:noFill/>
        </p:spPr>
        <p:txBody>
          <a:bodyPr wrap="none" lIns="121917" tIns="60958" rIns="121917" bIns="60958" rtlCol="0">
            <a:spAutoFit/>
          </a:bodyPr>
          <a:lstStyle/>
          <a:p>
            <a:r>
              <a:rPr lang="en-US" sz="3700" b="1" dirty="0" err="1"/>
              <a:t>scriptPubKey</a:t>
            </a:r>
            <a:r>
              <a:rPr lang="en-US" sz="3700" b="1" dirty="0"/>
              <a:t>:</a:t>
            </a:r>
          </a:p>
        </p:txBody>
      </p:sp>
      <p:sp>
        <p:nvSpPr>
          <p:cNvPr id="7" name="TextBox 6">
            <a:extLst>
              <a:ext uri="{FF2B5EF4-FFF2-40B4-BE49-F238E27FC236}">
                <a16:creationId xmlns:a16="http://schemas.microsoft.com/office/drawing/2014/main" id="{7CC5F9BD-A8A1-6545-902B-627703A9DEC1}"/>
              </a:ext>
            </a:extLst>
          </p:cNvPr>
          <p:cNvSpPr txBox="1"/>
          <p:nvPr/>
        </p:nvSpPr>
        <p:spPr>
          <a:xfrm>
            <a:off x="3933203" y="1649840"/>
            <a:ext cx="2050391" cy="697627"/>
          </a:xfrm>
          <a:prstGeom prst="rect">
            <a:avLst/>
          </a:prstGeom>
          <a:noFill/>
        </p:spPr>
        <p:txBody>
          <a:bodyPr wrap="none" lIns="121917" tIns="60958" rIns="121917" bIns="60958" rtlCol="0">
            <a:spAutoFit/>
          </a:bodyPr>
          <a:lstStyle/>
          <a:p>
            <a:r>
              <a:rPr lang="en-US" sz="3700" b="1" dirty="0" err="1"/>
              <a:t>scriptSig</a:t>
            </a:r>
            <a:r>
              <a:rPr lang="en-US" sz="3700" b="1" dirty="0"/>
              <a:t>:</a:t>
            </a:r>
          </a:p>
        </p:txBody>
      </p:sp>
      <p:sp>
        <p:nvSpPr>
          <p:cNvPr id="8" name="TextBox 7">
            <a:extLst>
              <a:ext uri="{FF2B5EF4-FFF2-40B4-BE49-F238E27FC236}">
                <a16:creationId xmlns:a16="http://schemas.microsoft.com/office/drawing/2014/main" id="{3C4D3A22-2F81-674E-9440-3BA3C7672B17}"/>
              </a:ext>
            </a:extLst>
          </p:cNvPr>
          <p:cNvSpPr txBox="1"/>
          <p:nvPr/>
        </p:nvSpPr>
        <p:spPr>
          <a:xfrm>
            <a:off x="0" y="1444655"/>
            <a:ext cx="2336800" cy="1107996"/>
          </a:xfrm>
          <a:prstGeom prst="rect">
            <a:avLst/>
          </a:prstGeom>
          <a:noFill/>
        </p:spPr>
        <p:txBody>
          <a:bodyPr wrap="square" lIns="121917" tIns="60958" rIns="121917" bIns="60958" rtlCol="0">
            <a:spAutoFit/>
          </a:bodyPr>
          <a:lstStyle/>
          <a:p>
            <a:pPr algn="r"/>
            <a:r>
              <a:rPr lang="en-US" sz="3200" b="1" dirty="0"/>
              <a:t>Transaction Input</a:t>
            </a:r>
          </a:p>
        </p:txBody>
      </p:sp>
      <p:sp>
        <p:nvSpPr>
          <p:cNvPr id="9" name="TextBox 8">
            <a:extLst>
              <a:ext uri="{FF2B5EF4-FFF2-40B4-BE49-F238E27FC236}">
                <a16:creationId xmlns:a16="http://schemas.microsoft.com/office/drawing/2014/main" id="{A2BCC38F-8A95-534D-88E6-F37D139BED69}"/>
              </a:ext>
            </a:extLst>
          </p:cNvPr>
          <p:cNvSpPr txBox="1"/>
          <p:nvPr/>
        </p:nvSpPr>
        <p:spPr>
          <a:xfrm>
            <a:off x="20320" y="4043402"/>
            <a:ext cx="2336800" cy="1107996"/>
          </a:xfrm>
          <a:prstGeom prst="rect">
            <a:avLst/>
          </a:prstGeom>
          <a:noFill/>
        </p:spPr>
        <p:txBody>
          <a:bodyPr wrap="square" lIns="121917" tIns="60958" rIns="121917" bIns="60958" rtlCol="0">
            <a:spAutoFit/>
          </a:bodyPr>
          <a:lstStyle/>
          <a:p>
            <a:pPr algn="r"/>
            <a:r>
              <a:rPr lang="en-US" sz="3200" b="1" dirty="0"/>
              <a:t>Transaction Output</a:t>
            </a:r>
          </a:p>
        </p:txBody>
      </p:sp>
      <p:sp>
        <p:nvSpPr>
          <p:cNvPr id="11" name="Left Brace 10">
            <a:extLst>
              <a:ext uri="{FF2B5EF4-FFF2-40B4-BE49-F238E27FC236}">
                <a16:creationId xmlns:a16="http://schemas.microsoft.com/office/drawing/2014/main" id="{9A986371-1885-F448-A606-B9050D633E34}"/>
              </a:ext>
            </a:extLst>
          </p:cNvPr>
          <p:cNvSpPr/>
          <p:nvPr/>
        </p:nvSpPr>
        <p:spPr>
          <a:xfrm>
            <a:off x="2410975" y="3382265"/>
            <a:ext cx="727471" cy="2336800"/>
          </a:xfrm>
          <a:prstGeom prst="leftBrace">
            <a:avLst>
              <a:gd name="adj1" fmla="val 48137"/>
              <a:gd name="adj2" fmla="val 50000"/>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lIns="121917" tIns="60958" rIns="121917" bIns="60958" rtlCol="0" anchor="ctr"/>
          <a:lstStyle/>
          <a:p>
            <a:pPr algn="ctr"/>
            <a:endParaRPr lang="en-US"/>
          </a:p>
        </p:txBody>
      </p:sp>
      <p:sp>
        <p:nvSpPr>
          <p:cNvPr id="12" name="Left Brace 11">
            <a:extLst>
              <a:ext uri="{FF2B5EF4-FFF2-40B4-BE49-F238E27FC236}">
                <a16:creationId xmlns:a16="http://schemas.microsoft.com/office/drawing/2014/main" id="{71389330-95DB-E04D-84AA-D2E370596AF9}"/>
              </a:ext>
            </a:extLst>
          </p:cNvPr>
          <p:cNvSpPr/>
          <p:nvPr/>
        </p:nvSpPr>
        <p:spPr>
          <a:xfrm>
            <a:off x="2407530" y="1334190"/>
            <a:ext cx="727471" cy="1430531"/>
          </a:xfrm>
          <a:prstGeom prst="leftBrace">
            <a:avLst>
              <a:gd name="adj1" fmla="val 39757"/>
              <a:gd name="adj2" fmla="val 50000"/>
            </a:avLst>
          </a:prstGeom>
          <a:ln w="57150">
            <a:solidFill>
              <a:srgbClr val="002060"/>
            </a:solidFill>
          </a:ln>
        </p:spPr>
        <p:style>
          <a:lnRef idx="1">
            <a:schemeClr val="accent1"/>
          </a:lnRef>
          <a:fillRef idx="0">
            <a:schemeClr val="accent1"/>
          </a:fillRef>
          <a:effectRef idx="0">
            <a:schemeClr val="accent1"/>
          </a:effectRef>
          <a:fontRef idx="minor">
            <a:schemeClr val="tx1"/>
          </a:fontRef>
        </p:style>
        <p:txBody>
          <a:bodyPr lIns="121917" tIns="60958" rIns="121917" bIns="60958" rtlCol="0" anchor="ctr"/>
          <a:lstStyle/>
          <a:p>
            <a:pPr algn="ctr"/>
            <a:endParaRPr lang="en-US"/>
          </a:p>
        </p:txBody>
      </p:sp>
      <p:sp>
        <p:nvSpPr>
          <p:cNvPr id="2" name="Rectangle 1"/>
          <p:cNvSpPr/>
          <p:nvPr/>
        </p:nvSpPr>
        <p:spPr>
          <a:xfrm>
            <a:off x="3519055" y="6017031"/>
            <a:ext cx="8340436" cy="923330"/>
          </a:xfrm>
          <a:prstGeom prst="rect">
            <a:avLst/>
          </a:prstGeom>
        </p:spPr>
        <p:txBody>
          <a:bodyPr wrap="square">
            <a:spAutoFit/>
          </a:bodyPr>
          <a:lstStyle/>
          <a:p>
            <a:r>
              <a:rPr lang="en-US" dirty="0" smtClean="0"/>
              <a:t>See for detailed steps: </a:t>
            </a:r>
            <a:r>
              <a:rPr lang="en-US" dirty="0" smtClean="0">
                <a:hlinkClick r:id="rId2"/>
              </a:rPr>
              <a:t>https</a:t>
            </a:r>
            <a:r>
              <a:rPr lang="en-US" dirty="0">
                <a:hlinkClick r:id="rId2"/>
              </a:rPr>
              <a:t>://</a:t>
            </a:r>
            <a:r>
              <a:rPr lang="en-US" dirty="0" smtClean="0">
                <a:hlinkClick r:id="rId2"/>
              </a:rPr>
              <a:t>developer.bitcoin.org/devguide/transactions.html</a:t>
            </a:r>
            <a:r>
              <a:rPr lang="en-US" dirty="0" smtClean="0"/>
              <a:t> </a:t>
            </a:r>
          </a:p>
          <a:p>
            <a:r>
              <a:rPr lang="en-US" dirty="0"/>
              <a:t>Simple Example: </a:t>
            </a:r>
            <a:r>
              <a:rPr lang="en-US" dirty="0">
                <a:hlinkClick r:id="rId3"/>
              </a:rPr>
              <a:t>https://medium.com/@</a:t>
            </a:r>
            <a:r>
              <a:rPr lang="en-US" dirty="0" smtClean="0">
                <a:hlinkClick r:id="rId3"/>
              </a:rPr>
              <a:t>aalim.khan/bitcoin-transactions-scripts-and-digital-signatures-506688e1630a</a:t>
            </a:r>
            <a:r>
              <a:rPr lang="en-US" dirty="0" smtClean="0"/>
              <a:t> </a:t>
            </a:r>
            <a:endParaRPr lang="en-US" dirty="0"/>
          </a:p>
        </p:txBody>
      </p:sp>
    </p:spTree>
    <p:extLst>
      <p:ext uri="{BB962C8B-B14F-4D97-AF65-F5344CB8AC3E}">
        <p14:creationId xmlns:p14="http://schemas.microsoft.com/office/powerpoint/2010/main" val="131485109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69B1D8A-0AFA-CE48-9E6F-8EA0A665F665}"/>
              </a:ext>
            </a:extLst>
          </p:cNvPr>
          <p:cNvSpPr>
            <a:spLocks noGrp="1"/>
          </p:cNvSpPr>
          <p:nvPr>
            <p:ph type="title"/>
          </p:nvPr>
        </p:nvSpPr>
        <p:spPr/>
        <p:txBody>
          <a:bodyPr/>
          <a:lstStyle/>
          <a:p>
            <a:r>
              <a:rPr lang="en-US" dirty="0"/>
              <a:t>Bitcoin Scripts</a:t>
            </a:r>
          </a:p>
        </p:txBody>
      </p:sp>
      <p:sp>
        <p:nvSpPr>
          <p:cNvPr id="4" name="TextBox 3">
            <a:extLst>
              <a:ext uri="{FF2B5EF4-FFF2-40B4-BE49-F238E27FC236}">
                <a16:creationId xmlns:a16="http://schemas.microsoft.com/office/drawing/2014/main" id="{FD65F718-323F-5145-8588-0B3A381D91C3}"/>
              </a:ext>
            </a:extLst>
          </p:cNvPr>
          <p:cNvSpPr txBox="1"/>
          <p:nvPr/>
        </p:nvSpPr>
        <p:spPr>
          <a:xfrm>
            <a:off x="203200" y="1092201"/>
            <a:ext cx="8331200" cy="1785100"/>
          </a:xfrm>
          <a:prstGeom prst="rect">
            <a:avLst/>
          </a:prstGeom>
          <a:noFill/>
        </p:spPr>
        <p:txBody>
          <a:bodyPr wrap="square" lIns="121917" tIns="60958" rIns="121917" bIns="60958" rtlCol="0">
            <a:spAutoFit/>
          </a:bodyPr>
          <a:lstStyle/>
          <a:p>
            <a:r>
              <a:rPr lang="en-US" sz="2700" b="1" dirty="0" err="1">
                <a:latin typeface="Courier" pitchFamily="2" charset="0"/>
              </a:rPr>
              <a:t>scriptPubKey</a:t>
            </a:r>
            <a:r>
              <a:rPr lang="en-US" sz="2700" b="1" dirty="0">
                <a:latin typeface="Courier" pitchFamily="2" charset="0"/>
              </a:rPr>
              <a:t>: OP_DUP OP_HASH160 &lt;</a:t>
            </a:r>
            <a:r>
              <a:rPr lang="en-US" sz="2700" b="1" dirty="0" err="1">
                <a:latin typeface="Courier" pitchFamily="2" charset="0"/>
              </a:rPr>
              <a:t>pubKeyHash</a:t>
            </a:r>
            <a:r>
              <a:rPr lang="en-US" sz="2700" b="1" dirty="0">
                <a:latin typeface="Courier" pitchFamily="2" charset="0"/>
              </a:rPr>
              <a:t>&gt; OP_EQUALVERIFY OP_CHECKSIG</a:t>
            </a:r>
          </a:p>
          <a:p>
            <a:endParaRPr lang="en-US" sz="2700" b="1" dirty="0">
              <a:latin typeface="Courier" pitchFamily="2" charset="0"/>
            </a:endParaRPr>
          </a:p>
          <a:p>
            <a:r>
              <a:rPr lang="en-US" sz="2700" b="1" dirty="0" err="1">
                <a:latin typeface="Courier" pitchFamily="2" charset="0"/>
              </a:rPr>
              <a:t>scriptSig</a:t>
            </a:r>
            <a:r>
              <a:rPr lang="en-US" sz="2700" b="1" dirty="0">
                <a:latin typeface="Courier" pitchFamily="2" charset="0"/>
              </a:rPr>
              <a:t>: &lt;sig&gt; &lt;</a:t>
            </a:r>
            <a:r>
              <a:rPr lang="en-US" sz="2700" b="1" dirty="0" err="1">
                <a:latin typeface="Courier" pitchFamily="2" charset="0"/>
              </a:rPr>
              <a:t>pubKey</a:t>
            </a:r>
            <a:r>
              <a:rPr lang="en-US" sz="2700" b="1" dirty="0">
                <a:latin typeface="Courier" pitchFamily="2" charset="0"/>
              </a:rPr>
              <a:t>&gt;</a:t>
            </a:r>
          </a:p>
        </p:txBody>
      </p:sp>
      <p:sp>
        <p:nvSpPr>
          <p:cNvPr id="13" name="TextBox 12">
            <a:extLst>
              <a:ext uri="{FF2B5EF4-FFF2-40B4-BE49-F238E27FC236}">
                <a16:creationId xmlns:a16="http://schemas.microsoft.com/office/drawing/2014/main" id="{B71999CA-79E4-DC42-9566-023865239992}"/>
              </a:ext>
            </a:extLst>
          </p:cNvPr>
          <p:cNvSpPr txBox="1"/>
          <p:nvPr/>
        </p:nvSpPr>
        <p:spPr>
          <a:xfrm>
            <a:off x="203200" y="3192066"/>
            <a:ext cx="8082283" cy="1107996"/>
          </a:xfrm>
          <a:prstGeom prst="rect">
            <a:avLst/>
          </a:prstGeom>
          <a:noFill/>
        </p:spPr>
        <p:txBody>
          <a:bodyPr wrap="square" lIns="121917" tIns="60958" rIns="121917" bIns="60958" rtlCol="0">
            <a:spAutoFit/>
          </a:bodyPr>
          <a:lstStyle/>
          <a:p>
            <a:pPr marL="380990" indent="-380990">
              <a:buFont typeface="Arial" panose="020B0604020202020204" pitchFamily="34" charset="0"/>
              <a:buChar char="•"/>
            </a:pPr>
            <a:r>
              <a:rPr lang="en-US" sz="3200" dirty="0">
                <a:latin typeface="Arial Narrow" panose="020B0604020202020204" pitchFamily="34" charset="0"/>
                <a:cs typeface="Arial Narrow" panose="020B0604020202020204" pitchFamily="34" charset="0"/>
              </a:rPr>
              <a:t>The stack is initially empty. Both the scripts are combined – input followed by output</a:t>
            </a:r>
          </a:p>
        </p:txBody>
      </p:sp>
      <p:sp>
        <p:nvSpPr>
          <p:cNvPr id="12" name="TextBox 11">
            <a:extLst>
              <a:ext uri="{FF2B5EF4-FFF2-40B4-BE49-F238E27FC236}">
                <a16:creationId xmlns:a16="http://schemas.microsoft.com/office/drawing/2014/main" id="{1B6FAEFB-141D-8846-8A04-D530FF83FDD8}"/>
              </a:ext>
            </a:extLst>
          </p:cNvPr>
          <p:cNvSpPr txBox="1"/>
          <p:nvPr/>
        </p:nvSpPr>
        <p:spPr>
          <a:xfrm>
            <a:off x="223520" y="4635341"/>
            <a:ext cx="8331200" cy="954103"/>
          </a:xfrm>
          <a:prstGeom prst="rect">
            <a:avLst/>
          </a:prstGeom>
          <a:noFill/>
        </p:spPr>
        <p:txBody>
          <a:bodyPr wrap="square" lIns="121917" tIns="60958" rIns="121917" bIns="60958" rtlCol="0">
            <a:spAutoFit/>
          </a:bodyPr>
          <a:lstStyle/>
          <a:p>
            <a:r>
              <a:rPr lang="en-US" sz="2700" b="1" dirty="0">
                <a:solidFill>
                  <a:srgbClr val="002060"/>
                </a:solidFill>
                <a:latin typeface="Courier" pitchFamily="2" charset="0"/>
              </a:rPr>
              <a:t>&lt;sig&gt; &lt;</a:t>
            </a:r>
            <a:r>
              <a:rPr lang="en-US" sz="2700" b="1" dirty="0" err="1">
                <a:solidFill>
                  <a:srgbClr val="002060"/>
                </a:solidFill>
                <a:latin typeface="Courier" pitchFamily="2" charset="0"/>
              </a:rPr>
              <a:t>pubKey</a:t>
            </a:r>
            <a:r>
              <a:rPr lang="en-US" sz="2700" b="1" dirty="0">
                <a:solidFill>
                  <a:srgbClr val="002060"/>
                </a:solidFill>
                <a:latin typeface="Courier" pitchFamily="2" charset="0"/>
              </a:rPr>
              <a:t>&gt; OP_DUP OP_HASH160 &lt;</a:t>
            </a:r>
            <a:r>
              <a:rPr lang="en-US" sz="2700" b="1" dirty="0" err="1">
                <a:solidFill>
                  <a:srgbClr val="002060"/>
                </a:solidFill>
                <a:latin typeface="Courier" pitchFamily="2" charset="0"/>
              </a:rPr>
              <a:t>pubKeyHash</a:t>
            </a:r>
            <a:r>
              <a:rPr lang="en-US" sz="2700" b="1" dirty="0">
                <a:solidFill>
                  <a:srgbClr val="002060"/>
                </a:solidFill>
                <a:latin typeface="Courier" pitchFamily="2" charset="0"/>
              </a:rPr>
              <a:t>&gt; OP_EQUALVERIFY OP_CHECKSIG</a:t>
            </a:r>
          </a:p>
        </p:txBody>
      </p:sp>
      <p:cxnSp>
        <p:nvCxnSpPr>
          <p:cNvPr id="14" name="Straight Connector 13">
            <a:extLst>
              <a:ext uri="{FF2B5EF4-FFF2-40B4-BE49-F238E27FC236}">
                <a16:creationId xmlns:a16="http://schemas.microsoft.com/office/drawing/2014/main" id="{D45683ED-4372-5647-A9D9-6E42EDDDBF73}"/>
              </a:ext>
            </a:extLst>
          </p:cNvPr>
          <p:cNvCxnSpPr/>
          <p:nvPr/>
        </p:nvCxnSpPr>
        <p:spPr>
          <a:xfrm>
            <a:off x="7696199" y="1397000"/>
            <a:ext cx="914400" cy="0"/>
          </a:xfrm>
          <a:prstGeom prst="line">
            <a:avLst/>
          </a:prstGeom>
          <a:ln w="762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0F36BBB-C2A5-CC4E-8060-BAB60E9F6779}"/>
              </a:ext>
            </a:extLst>
          </p:cNvPr>
          <p:cNvCxnSpPr>
            <a:cxnSpLocks/>
          </p:cNvCxnSpPr>
          <p:nvPr/>
        </p:nvCxnSpPr>
        <p:spPr>
          <a:xfrm>
            <a:off x="8610599" y="1391048"/>
            <a:ext cx="0" cy="4165600"/>
          </a:xfrm>
          <a:prstGeom prst="line">
            <a:avLst/>
          </a:prstGeom>
          <a:ln w="762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E5702B3B-BD87-2B4F-A34B-B671E6478AE8}"/>
              </a:ext>
            </a:extLst>
          </p:cNvPr>
          <p:cNvCxnSpPr/>
          <p:nvPr/>
        </p:nvCxnSpPr>
        <p:spPr>
          <a:xfrm>
            <a:off x="10972800" y="1397000"/>
            <a:ext cx="1016000" cy="0"/>
          </a:xfrm>
          <a:prstGeom prst="line">
            <a:avLst/>
          </a:prstGeom>
          <a:ln w="762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9BAC5A0-B402-504D-9FAF-1084C1198195}"/>
              </a:ext>
            </a:extLst>
          </p:cNvPr>
          <p:cNvCxnSpPr>
            <a:cxnSpLocks/>
          </p:cNvCxnSpPr>
          <p:nvPr/>
        </p:nvCxnSpPr>
        <p:spPr>
          <a:xfrm>
            <a:off x="10972800" y="1397000"/>
            <a:ext cx="0" cy="4165600"/>
          </a:xfrm>
          <a:prstGeom prst="line">
            <a:avLst/>
          </a:prstGeom>
          <a:ln w="762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nvGrpSpPr>
          <p:cNvPr id="2" name="Group 17">
            <a:extLst>
              <a:ext uri="{FF2B5EF4-FFF2-40B4-BE49-F238E27FC236}">
                <a16:creationId xmlns:a16="http://schemas.microsoft.com/office/drawing/2014/main" id="{2BA71C2C-4036-574C-A92C-28F4621EAC3A}"/>
              </a:ext>
            </a:extLst>
          </p:cNvPr>
          <p:cNvGrpSpPr/>
          <p:nvPr/>
        </p:nvGrpSpPr>
        <p:grpSpPr>
          <a:xfrm>
            <a:off x="8859517" y="1535985"/>
            <a:ext cx="1904999" cy="1320800"/>
            <a:chOff x="5143500" y="1962150"/>
            <a:chExt cx="685800" cy="990600"/>
          </a:xfrm>
        </p:grpSpPr>
        <p:cxnSp>
          <p:nvCxnSpPr>
            <p:cNvPr id="19" name="Straight Connector 18">
              <a:extLst>
                <a:ext uri="{FF2B5EF4-FFF2-40B4-BE49-F238E27FC236}">
                  <a16:creationId xmlns:a16="http://schemas.microsoft.com/office/drawing/2014/main" id="{5344E433-EE35-F14D-902E-04E6A5555A80}"/>
                </a:ext>
              </a:extLst>
            </p:cNvPr>
            <p:cNvCxnSpPr/>
            <p:nvPr/>
          </p:nvCxnSpPr>
          <p:spPr>
            <a:xfrm>
              <a:off x="5143500" y="1962150"/>
              <a:ext cx="685800" cy="0"/>
            </a:xfrm>
            <a:prstGeom prst="line">
              <a:avLst/>
            </a:prstGeom>
            <a:ln w="762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CC02041C-1CC4-FD4F-B817-3F8CF9616BF8}"/>
                </a:ext>
              </a:extLst>
            </p:cNvPr>
            <p:cNvSpPr/>
            <p:nvPr/>
          </p:nvSpPr>
          <p:spPr>
            <a:xfrm>
              <a:off x="5334000" y="1962150"/>
              <a:ext cx="304800" cy="990600"/>
            </a:xfrm>
            <a:prstGeom prst="rect">
              <a:avLst/>
            </a:prstGeom>
            <a:solidFill>
              <a:schemeClr val="tx1"/>
            </a:solidFill>
            <a:ln w="7620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9084084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69B1D8A-0AFA-CE48-9E6F-8EA0A665F665}"/>
              </a:ext>
            </a:extLst>
          </p:cNvPr>
          <p:cNvSpPr>
            <a:spLocks noGrp="1"/>
          </p:cNvSpPr>
          <p:nvPr>
            <p:ph type="title"/>
          </p:nvPr>
        </p:nvSpPr>
        <p:spPr/>
        <p:txBody>
          <a:bodyPr/>
          <a:lstStyle/>
          <a:p>
            <a:r>
              <a:rPr lang="en-US" dirty="0"/>
              <a:t>Bitcoin Scripts</a:t>
            </a:r>
          </a:p>
        </p:txBody>
      </p:sp>
      <p:cxnSp>
        <p:nvCxnSpPr>
          <p:cNvPr id="5" name="Straight Connector 4">
            <a:extLst>
              <a:ext uri="{FF2B5EF4-FFF2-40B4-BE49-F238E27FC236}">
                <a16:creationId xmlns:a16="http://schemas.microsoft.com/office/drawing/2014/main" id="{7F123E76-03B6-9B4B-83C2-B8608F4BE030}"/>
              </a:ext>
            </a:extLst>
          </p:cNvPr>
          <p:cNvCxnSpPr/>
          <p:nvPr/>
        </p:nvCxnSpPr>
        <p:spPr>
          <a:xfrm>
            <a:off x="7696199" y="1397000"/>
            <a:ext cx="914400" cy="0"/>
          </a:xfrm>
          <a:prstGeom prst="line">
            <a:avLst/>
          </a:prstGeom>
          <a:ln w="762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C26E3CBB-D001-CD40-99AC-31EAEAFEC8B1}"/>
              </a:ext>
            </a:extLst>
          </p:cNvPr>
          <p:cNvCxnSpPr>
            <a:cxnSpLocks/>
          </p:cNvCxnSpPr>
          <p:nvPr/>
        </p:nvCxnSpPr>
        <p:spPr>
          <a:xfrm>
            <a:off x="8610599" y="1391048"/>
            <a:ext cx="0" cy="4165600"/>
          </a:xfrm>
          <a:prstGeom prst="line">
            <a:avLst/>
          </a:prstGeom>
          <a:ln w="762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E79DD6EF-E72E-D94C-8E38-2A5C0CC59E35}"/>
              </a:ext>
            </a:extLst>
          </p:cNvPr>
          <p:cNvCxnSpPr/>
          <p:nvPr/>
        </p:nvCxnSpPr>
        <p:spPr>
          <a:xfrm>
            <a:off x="10972800" y="1397000"/>
            <a:ext cx="1016000" cy="0"/>
          </a:xfrm>
          <a:prstGeom prst="line">
            <a:avLst/>
          </a:prstGeom>
          <a:ln w="762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1F0CCDA3-9B8D-A444-B2B3-31A07FBCFDF2}"/>
              </a:ext>
            </a:extLst>
          </p:cNvPr>
          <p:cNvCxnSpPr>
            <a:cxnSpLocks/>
          </p:cNvCxnSpPr>
          <p:nvPr/>
        </p:nvCxnSpPr>
        <p:spPr>
          <a:xfrm>
            <a:off x="10972800" y="1397000"/>
            <a:ext cx="0" cy="4165600"/>
          </a:xfrm>
          <a:prstGeom prst="line">
            <a:avLst/>
          </a:prstGeom>
          <a:ln w="762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nvGrpSpPr>
          <p:cNvPr id="4" name="Group 8">
            <a:extLst>
              <a:ext uri="{FF2B5EF4-FFF2-40B4-BE49-F238E27FC236}">
                <a16:creationId xmlns:a16="http://schemas.microsoft.com/office/drawing/2014/main" id="{1F548CBF-8BAF-5F40-B05A-BED74C2FE4A1}"/>
              </a:ext>
            </a:extLst>
          </p:cNvPr>
          <p:cNvGrpSpPr/>
          <p:nvPr/>
        </p:nvGrpSpPr>
        <p:grpSpPr>
          <a:xfrm>
            <a:off x="8839201" y="2611397"/>
            <a:ext cx="1904999" cy="1320800"/>
            <a:chOff x="5143500" y="1962150"/>
            <a:chExt cx="685800" cy="990600"/>
          </a:xfrm>
        </p:grpSpPr>
        <p:cxnSp>
          <p:nvCxnSpPr>
            <p:cNvPr id="10" name="Straight Connector 9">
              <a:extLst>
                <a:ext uri="{FF2B5EF4-FFF2-40B4-BE49-F238E27FC236}">
                  <a16:creationId xmlns:a16="http://schemas.microsoft.com/office/drawing/2014/main" id="{558F9FF6-4BD0-AA45-8A9E-A9EAB23A4C90}"/>
                </a:ext>
              </a:extLst>
            </p:cNvPr>
            <p:cNvCxnSpPr/>
            <p:nvPr/>
          </p:nvCxnSpPr>
          <p:spPr>
            <a:xfrm>
              <a:off x="5143500" y="1962150"/>
              <a:ext cx="685800" cy="0"/>
            </a:xfrm>
            <a:prstGeom prst="line">
              <a:avLst/>
            </a:prstGeom>
            <a:ln w="762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AC9B5587-4E5D-E649-9DA4-7E2B759AD0AC}"/>
                </a:ext>
              </a:extLst>
            </p:cNvPr>
            <p:cNvSpPr/>
            <p:nvPr/>
          </p:nvSpPr>
          <p:spPr>
            <a:xfrm>
              <a:off x="5334000" y="1962150"/>
              <a:ext cx="304800" cy="990600"/>
            </a:xfrm>
            <a:prstGeom prst="rect">
              <a:avLst/>
            </a:prstGeom>
            <a:solidFill>
              <a:schemeClr val="tx1"/>
            </a:solidFill>
            <a:ln w="7620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TextBox 12">
            <a:extLst>
              <a:ext uri="{FF2B5EF4-FFF2-40B4-BE49-F238E27FC236}">
                <a16:creationId xmlns:a16="http://schemas.microsoft.com/office/drawing/2014/main" id="{B71999CA-79E4-DC42-9566-023865239992}"/>
              </a:ext>
            </a:extLst>
          </p:cNvPr>
          <p:cNvSpPr txBox="1"/>
          <p:nvPr/>
        </p:nvSpPr>
        <p:spPr>
          <a:xfrm>
            <a:off x="274319" y="2717801"/>
            <a:ext cx="8082283" cy="1107996"/>
          </a:xfrm>
          <a:prstGeom prst="rect">
            <a:avLst/>
          </a:prstGeom>
          <a:noFill/>
        </p:spPr>
        <p:txBody>
          <a:bodyPr wrap="square" lIns="121917" tIns="60958" rIns="121917" bIns="60958" rtlCol="0">
            <a:spAutoFit/>
          </a:bodyPr>
          <a:lstStyle/>
          <a:p>
            <a:pPr marL="380990" indent="-380990">
              <a:buFont typeface="Arial" panose="020B0604020202020204" pitchFamily="34" charset="0"/>
              <a:buChar char="•"/>
            </a:pPr>
            <a:r>
              <a:rPr lang="en-US" sz="3200" dirty="0">
                <a:latin typeface="Arial Narrow" panose="020B0604020202020204" pitchFamily="34" charset="0"/>
                <a:cs typeface="Arial Narrow" panose="020B0604020202020204" pitchFamily="34" charset="0"/>
              </a:rPr>
              <a:t>The stack is initially empty. Both the scripts are combined</a:t>
            </a:r>
          </a:p>
        </p:txBody>
      </p:sp>
      <p:sp>
        <p:nvSpPr>
          <p:cNvPr id="12" name="TextBox 11">
            <a:extLst>
              <a:ext uri="{FF2B5EF4-FFF2-40B4-BE49-F238E27FC236}">
                <a16:creationId xmlns:a16="http://schemas.microsoft.com/office/drawing/2014/main" id="{1B6FAEFB-141D-8846-8A04-D530FF83FDD8}"/>
              </a:ext>
            </a:extLst>
          </p:cNvPr>
          <p:cNvSpPr txBox="1"/>
          <p:nvPr/>
        </p:nvSpPr>
        <p:spPr>
          <a:xfrm>
            <a:off x="279399" y="1113552"/>
            <a:ext cx="8331200" cy="954103"/>
          </a:xfrm>
          <a:prstGeom prst="rect">
            <a:avLst/>
          </a:prstGeom>
          <a:noFill/>
        </p:spPr>
        <p:txBody>
          <a:bodyPr wrap="square" lIns="121917" tIns="60958" rIns="121917" bIns="60958" rtlCol="0">
            <a:spAutoFit/>
          </a:bodyPr>
          <a:lstStyle/>
          <a:p>
            <a:r>
              <a:rPr lang="en-US" sz="2700" b="1" dirty="0">
                <a:solidFill>
                  <a:srgbClr val="FF0000"/>
                </a:solidFill>
                <a:latin typeface="Courier" pitchFamily="2" charset="0"/>
              </a:rPr>
              <a:t>&lt;sig&gt; &lt;</a:t>
            </a:r>
            <a:r>
              <a:rPr lang="en-US" sz="2700" b="1" dirty="0" err="1">
                <a:solidFill>
                  <a:srgbClr val="FF0000"/>
                </a:solidFill>
                <a:latin typeface="Courier" pitchFamily="2" charset="0"/>
              </a:rPr>
              <a:t>pubKey</a:t>
            </a:r>
            <a:r>
              <a:rPr lang="en-US" sz="2700" b="1" dirty="0">
                <a:solidFill>
                  <a:srgbClr val="FF0000"/>
                </a:solidFill>
                <a:latin typeface="Courier" pitchFamily="2" charset="0"/>
              </a:rPr>
              <a:t>&gt; </a:t>
            </a:r>
            <a:r>
              <a:rPr lang="en-US" sz="2700" b="1" dirty="0">
                <a:solidFill>
                  <a:srgbClr val="002060"/>
                </a:solidFill>
                <a:latin typeface="Courier" pitchFamily="2" charset="0"/>
              </a:rPr>
              <a:t>OP_DUP OP_HASH160 &lt;</a:t>
            </a:r>
            <a:r>
              <a:rPr lang="en-US" sz="2700" b="1" dirty="0" err="1">
                <a:solidFill>
                  <a:srgbClr val="002060"/>
                </a:solidFill>
                <a:latin typeface="Courier" pitchFamily="2" charset="0"/>
              </a:rPr>
              <a:t>pubKeyHash</a:t>
            </a:r>
            <a:r>
              <a:rPr lang="en-US" sz="2700" b="1" dirty="0">
                <a:solidFill>
                  <a:srgbClr val="002060"/>
                </a:solidFill>
                <a:latin typeface="Courier" pitchFamily="2" charset="0"/>
              </a:rPr>
              <a:t>&gt; OP_EQUALVERIFY OP_CHECKSIG</a:t>
            </a:r>
          </a:p>
        </p:txBody>
      </p:sp>
      <p:sp>
        <p:nvSpPr>
          <p:cNvPr id="2" name="TextBox 1">
            <a:extLst>
              <a:ext uri="{FF2B5EF4-FFF2-40B4-BE49-F238E27FC236}">
                <a16:creationId xmlns:a16="http://schemas.microsoft.com/office/drawing/2014/main" id="{E54F02C2-5064-D24C-8D7F-005F1B51A975}"/>
              </a:ext>
            </a:extLst>
          </p:cNvPr>
          <p:cNvSpPr txBox="1"/>
          <p:nvPr/>
        </p:nvSpPr>
        <p:spPr>
          <a:xfrm>
            <a:off x="9004297" y="1905001"/>
            <a:ext cx="1498601" cy="615553"/>
          </a:xfrm>
          <a:prstGeom prst="rect">
            <a:avLst/>
          </a:prstGeom>
          <a:noFill/>
        </p:spPr>
        <p:txBody>
          <a:bodyPr wrap="square" lIns="121917" tIns="60958" rIns="121917" bIns="60958" rtlCol="0">
            <a:spAutoFit/>
          </a:bodyPr>
          <a:lstStyle/>
          <a:p>
            <a:pPr algn="ctr"/>
            <a:r>
              <a:rPr lang="en-US" sz="3200" b="1" dirty="0">
                <a:latin typeface="Courier" pitchFamily="2" charset="0"/>
              </a:rPr>
              <a:t>&lt;sig&gt;</a:t>
            </a:r>
          </a:p>
        </p:txBody>
      </p:sp>
      <p:sp>
        <p:nvSpPr>
          <p:cNvPr id="14" name="TextBox 13">
            <a:extLst>
              <a:ext uri="{FF2B5EF4-FFF2-40B4-BE49-F238E27FC236}">
                <a16:creationId xmlns:a16="http://schemas.microsoft.com/office/drawing/2014/main" id="{63CC57A5-61B5-084A-A56D-21AB182A5388}"/>
              </a:ext>
            </a:extLst>
          </p:cNvPr>
          <p:cNvSpPr txBox="1"/>
          <p:nvPr/>
        </p:nvSpPr>
        <p:spPr>
          <a:xfrm>
            <a:off x="8610598" y="1365649"/>
            <a:ext cx="2362201" cy="615553"/>
          </a:xfrm>
          <a:prstGeom prst="rect">
            <a:avLst/>
          </a:prstGeom>
          <a:noFill/>
        </p:spPr>
        <p:txBody>
          <a:bodyPr wrap="square" lIns="121917" tIns="60958" rIns="121917" bIns="60958" rtlCol="0">
            <a:spAutoFit/>
          </a:bodyPr>
          <a:lstStyle/>
          <a:p>
            <a:pPr algn="ctr"/>
            <a:r>
              <a:rPr lang="en-US" sz="3200" b="1" dirty="0">
                <a:latin typeface="Courier" pitchFamily="2" charset="0"/>
              </a:rPr>
              <a:t>&lt;</a:t>
            </a:r>
            <a:r>
              <a:rPr lang="en-US" sz="3200" b="1" dirty="0" err="1">
                <a:latin typeface="Courier" pitchFamily="2" charset="0"/>
              </a:rPr>
              <a:t>pubKey</a:t>
            </a:r>
            <a:r>
              <a:rPr lang="en-US" sz="3200" b="1" dirty="0">
                <a:latin typeface="Courier" pitchFamily="2" charset="0"/>
              </a:rPr>
              <a:t>&gt;</a:t>
            </a:r>
          </a:p>
        </p:txBody>
      </p:sp>
      <p:sp>
        <p:nvSpPr>
          <p:cNvPr id="15" name="TextBox 14">
            <a:extLst>
              <a:ext uri="{FF2B5EF4-FFF2-40B4-BE49-F238E27FC236}">
                <a16:creationId xmlns:a16="http://schemas.microsoft.com/office/drawing/2014/main" id="{27169626-CDFC-0942-A1E6-104B77FEC0D8}"/>
              </a:ext>
            </a:extLst>
          </p:cNvPr>
          <p:cNvSpPr txBox="1"/>
          <p:nvPr/>
        </p:nvSpPr>
        <p:spPr>
          <a:xfrm>
            <a:off x="165099" y="4486196"/>
            <a:ext cx="8331200" cy="954103"/>
          </a:xfrm>
          <a:prstGeom prst="rect">
            <a:avLst/>
          </a:prstGeom>
          <a:noFill/>
        </p:spPr>
        <p:txBody>
          <a:bodyPr wrap="square" lIns="121917" tIns="60958" rIns="121917" bIns="60958" rtlCol="0">
            <a:spAutoFit/>
          </a:bodyPr>
          <a:lstStyle/>
          <a:p>
            <a:r>
              <a:rPr lang="en-US" sz="2700" b="1" dirty="0">
                <a:solidFill>
                  <a:srgbClr val="002060"/>
                </a:solidFill>
                <a:latin typeface="Courier" pitchFamily="2" charset="0"/>
              </a:rPr>
              <a:t>OP_DUP OP_HASH160 &lt;</a:t>
            </a:r>
            <a:r>
              <a:rPr lang="en-US" sz="2700" b="1" dirty="0" err="1">
                <a:solidFill>
                  <a:srgbClr val="002060"/>
                </a:solidFill>
                <a:latin typeface="Courier" pitchFamily="2" charset="0"/>
              </a:rPr>
              <a:t>pubKeyHash</a:t>
            </a:r>
            <a:r>
              <a:rPr lang="en-US" sz="2700" b="1" dirty="0">
                <a:solidFill>
                  <a:srgbClr val="002060"/>
                </a:solidFill>
                <a:latin typeface="Courier" pitchFamily="2" charset="0"/>
              </a:rPr>
              <a:t>&gt; OP_EQUALVERIFY OP_CHECKSIG</a:t>
            </a:r>
          </a:p>
        </p:txBody>
      </p:sp>
    </p:spTree>
    <p:extLst>
      <p:ext uri="{BB962C8B-B14F-4D97-AF65-F5344CB8AC3E}">
        <p14:creationId xmlns:p14="http://schemas.microsoft.com/office/powerpoint/2010/main" val="163036647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69B1D8A-0AFA-CE48-9E6F-8EA0A665F665}"/>
              </a:ext>
            </a:extLst>
          </p:cNvPr>
          <p:cNvSpPr>
            <a:spLocks noGrp="1"/>
          </p:cNvSpPr>
          <p:nvPr>
            <p:ph type="title"/>
          </p:nvPr>
        </p:nvSpPr>
        <p:spPr/>
        <p:txBody>
          <a:bodyPr/>
          <a:lstStyle/>
          <a:p>
            <a:r>
              <a:rPr lang="en-US" dirty="0"/>
              <a:t>Bitcoin Scripts</a:t>
            </a:r>
          </a:p>
        </p:txBody>
      </p:sp>
      <p:cxnSp>
        <p:nvCxnSpPr>
          <p:cNvPr id="5" name="Straight Connector 4">
            <a:extLst>
              <a:ext uri="{FF2B5EF4-FFF2-40B4-BE49-F238E27FC236}">
                <a16:creationId xmlns:a16="http://schemas.microsoft.com/office/drawing/2014/main" id="{7F123E76-03B6-9B4B-83C2-B8608F4BE030}"/>
              </a:ext>
            </a:extLst>
          </p:cNvPr>
          <p:cNvCxnSpPr/>
          <p:nvPr/>
        </p:nvCxnSpPr>
        <p:spPr>
          <a:xfrm>
            <a:off x="7696199" y="1397000"/>
            <a:ext cx="914400" cy="0"/>
          </a:xfrm>
          <a:prstGeom prst="line">
            <a:avLst/>
          </a:prstGeom>
          <a:ln w="762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C26E3CBB-D001-CD40-99AC-31EAEAFEC8B1}"/>
              </a:ext>
            </a:extLst>
          </p:cNvPr>
          <p:cNvCxnSpPr>
            <a:cxnSpLocks/>
          </p:cNvCxnSpPr>
          <p:nvPr/>
        </p:nvCxnSpPr>
        <p:spPr>
          <a:xfrm>
            <a:off x="8610599" y="1391048"/>
            <a:ext cx="0" cy="4165600"/>
          </a:xfrm>
          <a:prstGeom prst="line">
            <a:avLst/>
          </a:prstGeom>
          <a:ln w="762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E79DD6EF-E72E-D94C-8E38-2A5C0CC59E35}"/>
              </a:ext>
            </a:extLst>
          </p:cNvPr>
          <p:cNvCxnSpPr/>
          <p:nvPr/>
        </p:nvCxnSpPr>
        <p:spPr>
          <a:xfrm>
            <a:off x="10972800" y="1397000"/>
            <a:ext cx="1016000" cy="0"/>
          </a:xfrm>
          <a:prstGeom prst="line">
            <a:avLst/>
          </a:prstGeom>
          <a:ln w="762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1F0CCDA3-9B8D-A444-B2B3-31A07FBCFDF2}"/>
              </a:ext>
            </a:extLst>
          </p:cNvPr>
          <p:cNvCxnSpPr>
            <a:cxnSpLocks/>
          </p:cNvCxnSpPr>
          <p:nvPr/>
        </p:nvCxnSpPr>
        <p:spPr>
          <a:xfrm>
            <a:off x="10972800" y="1397000"/>
            <a:ext cx="0" cy="4165600"/>
          </a:xfrm>
          <a:prstGeom prst="line">
            <a:avLst/>
          </a:prstGeom>
          <a:ln w="762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nvGrpSpPr>
          <p:cNvPr id="4" name="Group 8">
            <a:extLst>
              <a:ext uri="{FF2B5EF4-FFF2-40B4-BE49-F238E27FC236}">
                <a16:creationId xmlns:a16="http://schemas.microsoft.com/office/drawing/2014/main" id="{1F548CBF-8BAF-5F40-B05A-BED74C2FE4A1}"/>
              </a:ext>
            </a:extLst>
          </p:cNvPr>
          <p:cNvGrpSpPr/>
          <p:nvPr/>
        </p:nvGrpSpPr>
        <p:grpSpPr>
          <a:xfrm>
            <a:off x="8839201" y="3271797"/>
            <a:ext cx="1904999" cy="1320800"/>
            <a:chOff x="5143500" y="1962150"/>
            <a:chExt cx="685800" cy="990600"/>
          </a:xfrm>
        </p:grpSpPr>
        <p:cxnSp>
          <p:nvCxnSpPr>
            <p:cNvPr id="10" name="Straight Connector 9">
              <a:extLst>
                <a:ext uri="{FF2B5EF4-FFF2-40B4-BE49-F238E27FC236}">
                  <a16:creationId xmlns:a16="http://schemas.microsoft.com/office/drawing/2014/main" id="{558F9FF6-4BD0-AA45-8A9E-A9EAB23A4C90}"/>
                </a:ext>
              </a:extLst>
            </p:cNvPr>
            <p:cNvCxnSpPr/>
            <p:nvPr/>
          </p:nvCxnSpPr>
          <p:spPr>
            <a:xfrm>
              <a:off x="5143500" y="1962150"/>
              <a:ext cx="685800" cy="0"/>
            </a:xfrm>
            <a:prstGeom prst="line">
              <a:avLst/>
            </a:prstGeom>
            <a:ln w="762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AC9B5587-4E5D-E649-9DA4-7E2B759AD0AC}"/>
                </a:ext>
              </a:extLst>
            </p:cNvPr>
            <p:cNvSpPr/>
            <p:nvPr/>
          </p:nvSpPr>
          <p:spPr>
            <a:xfrm>
              <a:off x="5334000" y="1962150"/>
              <a:ext cx="304800" cy="990600"/>
            </a:xfrm>
            <a:prstGeom prst="rect">
              <a:avLst/>
            </a:prstGeom>
            <a:solidFill>
              <a:schemeClr val="tx1"/>
            </a:solidFill>
            <a:ln w="7620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TextBox 12">
            <a:extLst>
              <a:ext uri="{FF2B5EF4-FFF2-40B4-BE49-F238E27FC236}">
                <a16:creationId xmlns:a16="http://schemas.microsoft.com/office/drawing/2014/main" id="{B71999CA-79E4-DC42-9566-023865239992}"/>
              </a:ext>
            </a:extLst>
          </p:cNvPr>
          <p:cNvSpPr txBox="1"/>
          <p:nvPr/>
        </p:nvSpPr>
        <p:spPr>
          <a:xfrm>
            <a:off x="274319" y="2717801"/>
            <a:ext cx="8082283" cy="615553"/>
          </a:xfrm>
          <a:prstGeom prst="rect">
            <a:avLst/>
          </a:prstGeom>
          <a:noFill/>
        </p:spPr>
        <p:txBody>
          <a:bodyPr wrap="square" lIns="121917" tIns="60958" rIns="121917" bIns="60958" rtlCol="0">
            <a:spAutoFit/>
          </a:bodyPr>
          <a:lstStyle/>
          <a:p>
            <a:pPr marL="380990" indent="-380990">
              <a:buFont typeface="Arial" panose="020B0604020202020204" pitchFamily="34" charset="0"/>
              <a:buChar char="•"/>
            </a:pPr>
            <a:r>
              <a:rPr lang="en-US" sz="3200" dirty="0">
                <a:latin typeface="Arial Narrow" panose="020B0604020202020204" pitchFamily="34" charset="0"/>
                <a:cs typeface="Arial Narrow" panose="020B0604020202020204" pitchFamily="34" charset="0"/>
              </a:rPr>
              <a:t>Top stack item is duplicated</a:t>
            </a:r>
          </a:p>
        </p:txBody>
      </p:sp>
      <p:sp>
        <p:nvSpPr>
          <p:cNvPr id="2" name="TextBox 1">
            <a:extLst>
              <a:ext uri="{FF2B5EF4-FFF2-40B4-BE49-F238E27FC236}">
                <a16:creationId xmlns:a16="http://schemas.microsoft.com/office/drawing/2014/main" id="{E54F02C2-5064-D24C-8D7F-005F1B51A975}"/>
              </a:ext>
            </a:extLst>
          </p:cNvPr>
          <p:cNvSpPr txBox="1"/>
          <p:nvPr/>
        </p:nvSpPr>
        <p:spPr>
          <a:xfrm>
            <a:off x="9042397" y="2351665"/>
            <a:ext cx="1498601" cy="615553"/>
          </a:xfrm>
          <a:prstGeom prst="rect">
            <a:avLst/>
          </a:prstGeom>
          <a:noFill/>
        </p:spPr>
        <p:txBody>
          <a:bodyPr wrap="square" lIns="121917" tIns="60958" rIns="121917" bIns="60958" rtlCol="0">
            <a:spAutoFit/>
          </a:bodyPr>
          <a:lstStyle/>
          <a:p>
            <a:pPr algn="ctr"/>
            <a:r>
              <a:rPr lang="en-US" sz="3200" b="1" dirty="0">
                <a:latin typeface="Courier" pitchFamily="2" charset="0"/>
              </a:rPr>
              <a:t>&lt;sig&gt;</a:t>
            </a:r>
          </a:p>
        </p:txBody>
      </p:sp>
      <p:sp>
        <p:nvSpPr>
          <p:cNvPr id="14" name="TextBox 13">
            <a:extLst>
              <a:ext uri="{FF2B5EF4-FFF2-40B4-BE49-F238E27FC236}">
                <a16:creationId xmlns:a16="http://schemas.microsoft.com/office/drawing/2014/main" id="{63CC57A5-61B5-084A-A56D-21AB182A5388}"/>
              </a:ext>
            </a:extLst>
          </p:cNvPr>
          <p:cNvSpPr txBox="1"/>
          <p:nvPr/>
        </p:nvSpPr>
        <p:spPr>
          <a:xfrm>
            <a:off x="8610600" y="1763170"/>
            <a:ext cx="2362201" cy="615553"/>
          </a:xfrm>
          <a:prstGeom prst="rect">
            <a:avLst/>
          </a:prstGeom>
          <a:noFill/>
        </p:spPr>
        <p:txBody>
          <a:bodyPr wrap="square" lIns="121917" tIns="60958" rIns="121917" bIns="60958" rtlCol="0">
            <a:spAutoFit/>
          </a:bodyPr>
          <a:lstStyle/>
          <a:p>
            <a:pPr algn="ctr"/>
            <a:r>
              <a:rPr lang="en-US" sz="3200" b="1" dirty="0">
                <a:latin typeface="Courier" pitchFamily="2" charset="0"/>
              </a:rPr>
              <a:t>&lt;</a:t>
            </a:r>
            <a:r>
              <a:rPr lang="en-US" sz="3200" b="1" dirty="0" err="1">
                <a:latin typeface="Courier" pitchFamily="2" charset="0"/>
              </a:rPr>
              <a:t>pubKey</a:t>
            </a:r>
            <a:r>
              <a:rPr lang="en-US" sz="3200" b="1" dirty="0">
                <a:latin typeface="Courier" pitchFamily="2" charset="0"/>
              </a:rPr>
              <a:t>&gt;</a:t>
            </a:r>
          </a:p>
        </p:txBody>
      </p:sp>
      <p:sp>
        <p:nvSpPr>
          <p:cNvPr id="15" name="TextBox 14">
            <a:extLst>
              <a:ext uri="{FF2B5EF4-FFF2-40B4-BE49-F238E27FC236}">
                <a16:creationId xmlns:a16="http://schemas.microsoft.com/office/drawing/2014/main" id="{27169626-CDFC-0942-A1E6-104B77FEC0D8}"/>
              </a:ext>
            </a:extLst>
          </p:cNvPr>
          <p:cNvSpPr txBox="1"/>
          <p:nvPr/>
        </p:nvSpPr>
        <p:spPr>
          <a:xfrm>
            <a:off x="203193" y="1201500"/>
            <a:ext cx="8331200" cy="954103"/>
          </a:xfrm>
          <a:prstGeom prst="rect">
            <a:avLst/>
          </a:prstGeom>
          <a:noFill/>
        </p:spPr>
        <p:txBody>
          <a:bodyPr wrap="square" lIns="121917" tIns="60958" rIns="121917" bIns="60958" rtlCol="0">
            <a:spAutoFit/>
          </a:bodyPr>
          <a:lstStyle/>
          <a:p>
            <a:r>
              <a:rPr lang="en-US" sz="2700" b="1" dirty="0">
                <a:solidFill>
                  <a:srgbClr val="FF0000"/>
                </a:solidFill>
                <a:latin typeface="Courier" pitchFamily="2" charset="0"/>
              </a:rPr>
              <a:t>OP_DUP </a:t>
            </a:r>
            <a:r>
              <a:rPr lang="en-US" sz="2700" b="1" dirty="0">
                <a:solidFill>
                  <a:srgbClr val="002060"/>
                </a:solidFill>
                <a:latin typeface="Courier" pitchFamily="2" charset="0"/>
              </a:rPr>
              <a:t>OP_HASH160 &lt;</a:t>
            </a:r>
            <a:r>
              <a:rPr lang="en-US" sz="2700" b="1" dirty="0" err="1">
                <a:solidFill>
                  <a:srgbClr val="002060"/>
                </a:solidFill>
                <a:latin typeface="Courier" pitchFamily="2" charset="0"/>
              </a:rPr>
              <a:t>pubKeyHash</a:t>
            </a:r>
            <a:r>
              <a:rPr lang="en-US" sz="2700" b="1" dirty="0">
                <a:solidFill>
                  <a:srgbClr val="002060"/>
                </a:solidFill>
                <a:latin typeface="Courier" pitchFamily="2" charset="0"/>
              </a:rPr>
              <a:t>&gt; OP_EQUALVERIFY OP_CHECKSIG</a:t>
            </a:r>
          </a:p>
        </p:txBody>
      </p:sp>
      <p:sp>
        <p:nvSpPr>
          <p:cNvPr id="16" name="TextBox 15">
            <a:extLst>
              <a:ext uri="{FF2B5EF4-FFF2-40B4-BE49-F238E27FC236}">
                <a16:creationId xmlns:a16="http://schemas.microsoft.com/office/drawing/2014/main" id="{2F8FCA1B-217B-9944-A57B-B537ECBD8026}"/>
              </a:ext>
            </a:extLst>
          </p:cNvPr>
          <p:cNvSpPr txBox="1"/>
          <p:nvPr/>
        </p:nvSpPr>
        <p:spPr>
          <a:xfrm>
            <a:off x="8615674" y="1201501"/>
            <a:ext cx="2362201" cy="615553"/>
          </a:xfrm>
          <a:prstGeom prst="rect">
            <a:avLst/>
          </a:prstGeom>
          <a:noFill/>
        </p:spPr>
        <p:txBody>
          <a:bodyPr wrap="square" lIns="121917" tIns="60958" rIns="121917" bIns="60958" rtlCol="0">
            <a:spAutoFit/>
          </a:bodyPr>
          <a:lstStyle/>
          <a:p>
            <a:pPr algn="ctr"/>
            <a:r>
              <a:rPr lang="en-US" sz="3200" b="1" dirty="0">
                <a:latin typeface="Courier" pitchFamily="2" charset="0"/>
              </a:rPr>
              <a:t>&lt;</a:t>
            </a:r>
            <a:r>
              <a:rPr lang="en-US" sz="3200" b="1" dirty="0" err="1">
                <a:latin typeface="Courier" pitchFamily="2" charset="0"/>
              </a:rPr>
              <a:t>pubKey</a:t>
            </a:r>
            <a:r>
              <a:rPr lang="en-US" sz="3200" b="1" dirty="0">
                <a:latin typeface="Courier" pitchFamily="2" charset="0"/>
              </a:rPr>
              <a:t>&gt;</a:t>
            </a:r>
          </a:p>
        </p:txBody>
      </p:sp>
      <p:sp>
        <p:nvSpPr>
          <p:cNvPr id="17" name="TextBox 16">
            <a:extLst>
              <a:ext uri="{FF2B5EF4-FFF2-40B4-BE49-F238E27FC236}">
                <a16:creationId xmlns:a16="http://schemas.microsoft.com/office/drawing/2014/main" id="{2859F04A-DEE9-D544-A130-C9D692865970}"/>
              </a:ext>
            </a:extLst>
          </p:cNvPr>
          <p:cNvSpPr txBox="1"/>
          <p:nvPr/>
        </p:nvSpPr>
        <p:spPr>
          <a:xfrm>
            <a:off x="279399" y="4435124"/>
            <a:ext cx="8331200" cy="538605"/>
          </a:xfrm>
          <a:prstGeom prst="rect">
            <a:avLst/>
          </a:prstGeom>
          <a:noFill/>
        </p:spPr>
        <p:txBody>
          <a:bodyPr wrap="square" lIns="121917" tIns="60958" rIns="121917" bIns="60958" rtlCol="0">
            <a:spAutoFit/>
          </a:bodyPr>
          <a:lstStyle/>
          <a:p>
            <a:r>
              <a:rPr lang="en-US" sz="2700" b="1" dirty="0">
                <a:solidFill>
                  <a:srgbClr val="002060"/>
                </a:solidFill>
                <a:latin typeface="Courier" pitchFamily="2" charset="0"/>
              </a:rPr>
              <a:t>OP_HASH160 &lt;</a:t>
            </a:r>
            <a:r>
              <a:rPr lang="en-US" sz="2700" b="1" dirty="0" err="1">
                <a:solidFill>
                  <a:srgbClr val="002060"/>
                </a:solidFill>
                <a:latin typeface="Courier" pitchFamily="2" charset="0"/>
              </a:rPr>
              <a:t>pubKeyHash</a:t>
            </a:r>
            <a:r>
              <a:rPr lang="en-US" sz="2700" b="1" dirty="0">
                <a:solidFill>
                  <a:srgbClr val="002060"/>
                </a:solidFill>
                <a:latin typeface="Courier" pitchFamily="2" charset="0"/>
              </a:rPr>
              <a:t>&gt; OP_EQUALVERIFY OP_CHECKSIG</a:t>
            </a:r>
          </a:p>
        </p:txBody>
      </p:sp>
    </p:spTree>
    <p:extLst>
      <p:ext uri="{BB962C8B-B14F-4D97-AF65-F5344CB8AC3E}">
        <p14:creationId xmlns:p14="http://schemas.microsoft.com/office/powerpoint/2010/main" val="127712835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69B1D8A-0AFA-CE48-9E6F-8EA0A665F665}"/>
              </a:ext>
            </a:extLst>
          </p:cNvPr>
          <p:cNvSpPr>
            <a:spLocks noGrp="1"/>
          </p:cNvSpPr>
          <p:nvPr>
            <p:ph type="title"/>
          </p:nvPr>
        </p:nvSpPr>
        <p:spPr/>
        <p:txBody>
          <a:bodyPr/>
          <a:lstStyle/>
          <a:p>
            <a:r>
              <a:rPr lang="en-US" dirty="0"/>
              <a:t>Bitcoin Scripts</a:t>
            </a:r>
          </a:p>
        </p:txBody>
      </p:sp>
      <p:cxnSp>
        <p:nvCxnSpPr>
          <p:cNvPr id="5" name="Straight Connector 4">
            <a:extLst>
              <a:ext uri="{FF2B5EF4-FFF2-40B4-BE49-F238E27FC236}">
                <a16:creationId xmlns:a16="http://schemas.microsoft.com/office/drawing/2014/main" id="{7F123E76-03B6-9B4B-83C2-B8608F4BE030}"/>
              </a:ext>
            </a:extLst>
          </p:cNvPr>
          <p:cNvCxnSpPr/>
          <p:nvPr/>
        </p:nvCxnSpPr>
        <p:spPr>
          <a:xfrm>
            <a:off x="7696199" y="1397000"/>
            <a:ext cx="914400" cy="0"/>
          </a:xfrm>
          <a:prstGeom prst="line">
            <a:avLst/>
          </a:prstGeom>
          <a:ln w="762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C26E3CBB-D001-CD40-99AC-31EAEAFEC8B1}"/>
              </a:ext>
            </a:extLst>
          </p:cNvPr>
          <p:cNvCxnSpPr>
            <a:cxnSpLocks/>
          </p:cNvCxnSpPr>
          <p:nvPr/>
        </p:nvCxnSpPr>
        <p:spPr>
          <a:xfrm>
            <a:off x="8610599" y="1391048"/>
            <a:ext cx="0" cy="4165600"/>
          </a:xfrm>
          <a:prstGeom prst="line">
            <a:avLst/>
          </a:prstGeom>
          <a:ln w="762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E79DD6EF-E72E-D94C-8E38-2A5C0CC59E35}"/>
              </a:ext>
            </a:extLst>
          </p:cNvPr>
          <p:cNvCxnSpPr/>
          <p:nvPr/>
        </p:nvCxnSpPr>
        <p:spPr>
          <a:xfrm>
            <a:off x="10972800" y="1397000"/>
            <a:ext cx="1016000" cy="0"/>
          </a:xfrm>
          <a:prstGeom prst="line">
            <a:avLst/>
          </a:prstGeom>
          <a:ln w="762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1F0CCDA3-9B8D-A444-B2B3-31A07FBCFDF2}"/>
              </a:ext>
            </a:extLst>
          </p:cNvPr>
          <p:cNvCxnSpPr>
            <a:cxnSpLocks/>
          </p:cNvCxnSpPr>
          <p:nvPr/>
        </p:nvCxnSpPr>
        <p:spPr>
          <a:xfrm>
            <a:off x="10972800" y="1397000"/>
            <a:ext cx="0" cy="4165600"/>
          </a:xfrm>
          <a:prstGeom prst="line">
            <a:avLst/>
          </a:prstGeom>
          <a:ln w="762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nvGrpSpPr>
          <p:cNvPr id="4" name="Group 8">
            <a:extLst>
              <a:ext uri="{FF2B5EF4-FFF2-40B4-BE49-F238E27FC236}">
                <a16:creationId xmlns:a16="http://schemas.microsoft.com/office/drawing/2014/main" id="{1F548CBF-8BAF-5F40-B05A-BED74C2FE4A1}"/>
              </a:ext>
            </a:extLst>
          </p:cNvPr>
          <p:cNvGrpSpPr/>
          <p:nvPr/>
        </p:nvGrpSpPr>
        <p:grpSpPr>
          <a:xfrm>
            <a:off x="8839201" y="3271797"/>
            <a:ext cx="1904999" cy="1320800"/>
            <a:chOff x="5143500" y="1962150"/>
            <a:chExt cx="685800" cy="990600"/>
          </a:xfrm>
        </p:grpSpPr>
        <p:cxnSp>
          <p:nvCxnSpPr>
            <p:cNvPr id="10" name="Straight Connector 9">
              <a:extLst>
                <a:ext uri="{FF2B5EF4-FFF2-40B4-BE49-F238E27FC236}">
                  <a16:creationId xmlns:a16="http://schemas.microsoft.com/office/drawing/2014/main" id="{558F9FF6-4BD0-AA45-8A9E-A9EAB23A4C90}"/>
                </a:ext>
              </a:extLst>
            </p:cNvPr>
            <p:cNvCxnSpPr/>
            <p:nvPr/>
          </p:nvCxnSpPr>
          <p:spPr>
            <a:xfrm>
              <a:off x="5143500" y="1962150"/>
              <a:ext cx="685800" cy="0"/>
            </a:xfrm>
            <a:prstGeom prst="line">
              <a:avLst/>
            </a:prstGeom>
            <a:ln w="762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AC9B5587-4E5D-E649-9DA4-7E2B759AD0AC}"/>
                </a:ext>
              </a:extLst>
            </p:cNvPr>
            <p:cNvSpPr/>
            <p:nvPr/>
          </p:nvSpPr>
          <p:spPr>
            <a:xfrm>
              <a:off x="5334000" y="1962150"/>
              <a:ext cx="304800" cy="990600"/>
            </a:xfrm>
            <a:prstGeom prst="rect">
              <a:avLst/>
            </a:prstGeom>
            <a:solidFill>
              <a:schemeClr val="tx1"/>
            </a:solidFill>
            <a:ln w="7620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TextBox 12">
            <a:extLst>
              <a:ext uri="{FF2B5EF4-FFF2-40B4-BE49-F238E27FC236}">
                <a16:creationId xmlns:a16="http://schemas.microsoft.com/office/drawing/2014/main" id="{B71999CA-79E4-DC42-9566-023865239992}"/>
              </a:ext>
            </a:extLst>
          </p:cNvPr>
          <p:cNvSpPr txBox="1"/>
          <p:nvPr/>
        </p:nvSpPr>
        <p:spPr>
          <a:xfrm>
            <a:off x="274319" y="2717801"/>
            <a:ext cx="8082283" cy="615553"/>
          </a:xfrm>
          <a:prstGeom prst="rect">
            <a:avLst/>
          </a:prstGeom>
          <a:noFill/>
        </p:spPr>
        <p:txBody>
          <a:bodyPr wrap="square" lIns="121917" tIns="60958" rIns="121917" bIns="60958" rtlCol="0">
            <a:spAutoFit/>
          </a:bodyPr>
          <a:lstStyle/>
          <a:p>
            <a:pPr marL="380990" indent="-380990">
              <a:buFont typeface="Arial" panose="020B0604020202020204" pitchFamily="34" charset="0"/>
              <a:buChar char="•"/>
            </a:pPr>
            <a:r>
              <a:rPr lang="en-US" sz="3200" dirty="0">
                <a:latin typeface="Arial Narrow" panose="020B0604020202020204" pitchFamily="34" charset="0"/>
                <a:cs typeface="Arial Narrow" panose="020B0604020202020204" pitchFamily="34" charset="0"/>
              </a:rPr>
              <a:t>Top stack item is hashed (RIPEMD-160 hashing)</a:t>
            </a:r>
          </a:p>
        </p:txBody>
      </p:sp>
      <p:sp>
        <p:nvSpPr>
          <p:cNvPr id="2" name="TextBox 1">
            <a:extLst>
              <a:ext uri="{FF2B5EF4-FFF2-40B4-BE49-F238E27FC236}">
                <a16:creationId xmlns:a16="http://schemas.microsoft.com/office/drawing/2014/main" id="{E54F02C2-5064-D24C-8D7F-005F1B51A975}"/>
              </a:ext>
            </a:extLst>
          </p:cNvPr>
          <p:cNvSpPr txBox="1"/>
          <p:nvPr/>
        </p:nvSpPr>
        <p:spPr>
          <a:xfrm>
            <a:off x="9042397" y="2351665"/>
            <a:ext cx="1498601" cy="615553"/>
          </a:xfrm>
          <a:prstGeom prst="rect">
            <a:avLst/>
          </a:prstGeom>
          <a:noFill/>
        </p:spPr>
        <p:txBody>
          <a:bodyPr wrap="square" lIns="121917" tIns="60958" rIns="121917" bIns="60958" rtlCol="0">
            <a:spAutoFit/>
          </a:bodyPr>
          <a:lstStyle/>
          <a:p>
            <a:pPr algn="ctr"/>
            <a:r>
              <a:rPr lang="en-US" sz="3200" b="1" dirty="0">
                <a:latin typeface="Courier" pitchFamily="2" charset="0"/>
              </a:rPr>
              <a:t>&lt;sig&gt;</a:t>
            </a:r>
          </a:p>
        </p:txBody>
      </p:sp>
      <p:sp>
        <p:nvSpPr>
          <p:cNvPr id="14" name="TextBox 13">
            <a:extLst>
              <a:ext uri="{FF2B5EF4-FFF2-40B4-BE49-F238E27FC236}">
                <a16:creationId xmlns:a16="http://schemas.microsoft.com/office/drawing/2014/main" id="{63CC57A5-61B5-084A-A56D-21AB182A5388}"/>
              </a:ext>
            </a:extLst>
          </p:cNvPr>
          <p:cNvSpPr txBox="1"/>
          <p:nvPr/>
        </p:nvSpPr>
        <p:spPr>
          <a:xfrm>
            <a:off x="8610600" y="1763170"/>
            <a:ext cx="2362201" cy="615553"/>
          </a:xfrm>
          <a:prstGeom prst="rect">
            <a:avLst/>
          </a:prstGeom>
          <a:noFill/>
        </p:spPr>
        <p:txBody>
          <a:bodyPr wrap="square" lIns="121917" tIns="60958" rIns="121917" bIns="60958" rtlCol="0">
            <a:spAutoFit/>
          </a:bodyPr>
          <a:lstStyle/>
          <a:p>
            <a:pPr algn="ctr"/>
            <a:r>
              <a:rPr lang="en-US" sz="3200" b="1" dirty="0">
                <a:latin typeface="Courier" pitchFamily="2" charset="0"/>
              </a:rPr>
              <a:t>&lt;</a:t>
            </a:r>
            <a:r>
              <a:rPr lang="en-US" sz="3200" b="1" dirty="0" err="1">
                <a:latin typeface="Courier" pitchFamily="2" charset="0"/>
              </a:rPr>
              <a:t>pubKey</a:t>
            </a:r>
            <a:r>
              <a:rPr lang="en-US" sz="3200" b="1" dirty="0">
                <a:latin typeface="Courier" pitchFamily="2" charset="0"/>
              </a:rPr>
              <a:t>&gt;</a:t>
            </a:r>
          </a:p>
        </p:txBody>
      </p:sp>
      <p:sp>
        <p:nvSpPr>
          <p:cNvPr id="15" name="TextBox 14">
            <a:extLst>
              <a:ext uri="{FF2B5EF4-FFF2-40B4-BE49-F238E27FC236}">
                <a16:creationId xmlns:a16="http://schemas.microsoft.com/office/drawing/2014/main" id="{27169626-CDFC-0942-A1E6-104B77FEC0D8}"/>
              </a:ext>
            </a:extLst>
          </p:cNvPr>
          <p:cNvSpPr txBox="1"/>
          <p:nvPr/>
        </p:nvSpPr>
        <p:spPr>
          <a:xfrm>
            <a:off x="182875" y="1475963"/>
            <a:ext cx="8331200" cy="538605"/>
          </a:xfrm>
          <a:prstGeom prst="rect">
            <a:avLst/>
          </a:prstGeom>
          <a:noFill/>
        </p:spPr>
        <p:txBody>
          <a:bodyPr wrap="square" lIns="121917" tIns="60958" rIns="121917" bIns="60958" rtlCol="0">
            <a:spAutoFit/>
          </a:bodyPr>
          <a:lstStyle/>
          <a:p>
            <a:r>
              <a:rPr lang="en-US" sz="2700" b="1" dirty="0">
                <a:solidFill>
                  <a:srgbClr val="FF0000"/>
                </a:solidFill>
                <a:latin typeface="Courier" pitchFamily="2" charset="0"/>
              </a:rPr>
              <a:t>OP_HASH160 </a:t>
            </a:r>
            <a:r>
              <a:rPr lang="en-US" sz="2700" b="1" dirty="0">
                <a:solidFill>
                  <a:srgbClr val="002060"/>
                </a:solidFill>
                <a:latin typeface="Courier" pitchFamily="2" charset="0"/>
              </a:rPr>
              <a:t>&lt;</a:t>
            </a:r>
            <a:r>
              <a:rPr lang="en-US" sz="2700" b="1" dirty="0" err="1">
                <a:solidFill>
                  <a:srgbClr val="002060"/>
                </a:solidFill>
                <a:latin typeface="Courier" pitchFamily="2" charset="0"/>
              </a:rPr>
              <a:t>pubKeyHash</a:t>
            </a:r>
            <a:r>
              <a:rPr lang="en-US" sz="2700" b="1" dirty="0">
                <a:solidFill>
                  <a:srgbClr val="002060"/>
                </a:solidFill>
                <a:latin typeface="Courier" pitchFamily="2" charset="0"/>
              </a:rPr>
              <a:t>&gt; OP_EQUALVERIFY OP_CHECKSIG</a:t>
            </a:r>
          </a:p>
        </p:txBody>
      </p:sp>
      <p:sp>
        <p:nvSpPr>
          <p:cNvPr id="16" name="TextBox 15">
            <a:extLst>
              <a:ext uri="{FF2B5EF4-FFF2-40B4-BE49-F238E27FC236}">
                <a16:creationId xmlns:a16="http://schemas.microsoft.com/office/drawing/2014/main" id="{2F8FCA1B-217B-9944-A57B-B537ECBD8026}"/>
              </a:ext>
            </a:extLst>
          </p:cNvPr>
          <p:cNvSpPr txBox="1"/>
          <p:nvPr/>
        </p:nvSpPr>
        <p:spPr>
          <a:xfrm>
            <a:off x="8554710" y="1212158"/>
            <a:ext cx="2458727" cy="615553"/>
          </a:xfrm>
          <a:prstGeom prst="rect">
            <a:avLst/>
          </a:prstGeom>
          <a:noFill/>
        </p:spPr>
        <p:txBody>
          <a:bodyPr wrap="square" lIns="121917" tIns="60958" rIns="121917" bIns="60958" rtlCol="0">
            <a:spAutoFit/>
          </a:bodyPr>
          <a:lstStyle/>
          <a:p>
            <a:pPr algn="ctr"/>
            <a:r>
              <a:rPr lang="en-US" sz="3200" b="1" dirty="0">
                <a:latin typeface="Courier" pitchFamily="2" charset="0"/>
              </a:rPr>
              <a:t>&lt;</a:t>
            </a:r>
            <a:r>
              <a:rPr lang="en-US" sz="3200" b="1" dirty="0" err="1">
                <a:latin typeface="Courier" pitchFamily="2" charset="0"/>
              </a:rPr>
              <a:t>pubHash</a:t>
            </a:r>
            <a:r>
              <a:rPr lang="en-US" sz="3200" b="1" dirty="0">
                <a:latin typeface="Courier" pitchFamily="2" charset="0"/>
              </a:rPr>
              <a:t>&gt;</a:t>
            </a:r>
          </a:p>
        </p:txBody>
      </p:sp>
      <p:sp>
        <p:nvSpPr>
          <p:cNvPr id="17" name="TextBox 16">
            <a:extLst>
              <a:ext uri="{FF2B5EF4-FFF2-40B4-BE49-F238E27FC236}">
                <a16:creationId xmlns:a16="http://schemas.microsoft.com/office/drawing/2014/main" id="{2859F04A-DEE9-D544-A130-C9D692865970}"/>
              </a:ext>
            </a:extLst>
          </p:cNvPr>
          <p:cNvSpPr txBox="1"/>
          <p:nvPr/>
        </p:nvSpPr>
        <p:spPr>
          <a:xfrm>
            <a:off x="279399" y="4435124"/>
            <a:ext cx="8331200" cy="533480"/>
          </a:xfrm>
          <a:prstGeom prst="rect">
            <a:avLst/>
          </a:prstGeom>
          <a:noFill/>
        </p:spPr>
        <p:txBody>
          <a:bodyPr wrap="square" lIns="121917" tIns="60958" rIns="121917" bIns="60958" rtlCol="0">
            <a:spAutoFit/>
          </a:bodyPr>
          <a:lstStyle/>
          <a:p>
            <a:r>
              <a:rPr lang="en-US" sz="2700" b="1" dirty="0">
                <a:solidFill>
                  <a:srgbClr val="002060"/>
                </a:solidFill>
                <a:latin typeface="Courier" pitchFamily="2" charset="0"/>
              </a:rPr>
              <a:t>&lt;</a:t>
            </a:r>
            <a:r>
              <a:rPr lang="en-US" sz="2700" b="1" dirty="0" err="1">
                <a:solidFill>
                  <a:srgbClr val="002060"/>
                </a:solidFill>
                <a:latin typeface="Courier" pitchFamily="2" charset="0"/>
              </a:rPr>
              <a:t>pubKeyHash</a:t>
            </a:r>
            <a:r>
              <a:rPr lang="en-US" sz="2700" b="1" dirty="0">
                <a:solidFill>
                  <a:srgbClr val="002060"/>
                </a:solidFill>
                <a:latin typeface="Courier" pitchFamily="2" charset="0"/>
              </a:rPr>
              <a:t>&gt; OP_EQUALVERIFY OP_CHECKSIG</a:t>
            </a:r>
          </a:p>
        </p:txBody>
      </p:sp>
    </p:spTree>
    <p:extLst>
      <p:ext uri="{BB962C8B-B14F-4D97-AF65-F5344CB8AC3E}">
        <p14:creationId xmlns:p14="http://schemas.microsoft.com/office/powerpoint/2010/main" val="68870466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69B1D8A-0AFA-CE48-9E6F-8EA0A665F665}"/>
              </a:ext>
            </a:extLst>
          </p:cNvPr>
          <p:cNvSpPr>
            <a:spLocks noGrp="1"/>
          </p:cNvSpPr>
          <p:nvPr>
            <p:ph type="title"/>
          </p:nvPr>
        </p:nvSpPr>
        <p:spPr/>
        <p:txBody>
          <a:bodyPr/>
          <a:lstStyle/>
          <a:p>
            <a:r>
              <a:rPr lang="en-US" dirty="0"/>
              <a:t>Bitcoin Scripts</a:t>
            </a:r>
          </a:p>
        </p:txBody>
      </p:sp>
      <p:cxnSp>
        <p:nvCxnSpPr>
          <p:cNvPr id="5" name="Straight Connector 4">
            <a:extLst>
              <a:ext uri="{FF2B5EF4-FFF2-40B4-BE49-F238E27FC236}">
                <a16:creationId xmlns:a16="http://schemas.microsoft.com/office/drawing/2014/main" id="{7F123E76-03B6-9B4B-83C2-B8608F4BE030}"/>
              </a:ext>
            </a:extLst>
          </p:cNvPr>
          <p:cNvCxnSpPr/>
          <p:nvPr/>
        </p:nvCxnSpPr>
        <p:spPr>
          <a:xfrm>
            <a:off x="7696199" y="1397000"/>
            <a:ext cx="914400" cy="0"/>
          </a:xfrm>
          <a:prstGeom prst="line">
            <a:avLst/>
          </a:prstGeom>
          <a:ln w="762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C26E3CBB-D001-CD40-99AC-31EAEAFEC8B1}"/>
              </a:ext>
            </a:extLst>
          </p:cNvPr>
          <p:cNvCxnSpPr>
            <a:cxnSpLocks/>
          </p:cNvCxnSpPr>
          <p:nvPr/>
        </p:nvCxnSpPr>
        <p:spPr>
          <a:xfrm>
            <a:off x="8610599" y="1391048"/>
            <a:ext cx="0" cy="4165600"/>
          </a:xfrm>
          <a:prstGeom prst="line">
            <a:avLst/>
          </a:prstGeom>
          <a:ln w="762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E79DD6EF-E72E-D94C-8E38-2A5C0CC59E35}"/>
              </a:ext>
            </a:extLst>
          </p:cNvPr>
          <p:cNvCxnSpPr/>
          <p:nvPr/>
        </p:nvCxnSpPr>
        <p:spPr>
          <a:xfrm>
            <a:off x="10972800" y="1397000"/>
            <a:ext cx="1016000" cy="0"/>
          </a:xfrm>
          <a:prstGeom prst="line">
            <a:avLst/>
          </a:prstGeom>
          <a:ln w="762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1F0CCDA3-9B8D-A444-B2B3-31A07FBCFDF2}"/>
              </a:ext>
            </a:extLst>
          </p:cNvPr>
          <p:cNvCxnSpPr>
            <a:cxnSpLocks/>
          </p:cNvCxnSpPr>
          <p:nvPr/>
        </p:nvCxnSpPr>
        <p:spPr>
          <a:xfrm>
            <a:off x="10972800" y="1397000"/>
            <a:ext cx="0" cy="4165600"/>
          </a:xfrm>
          <a:prstGeom prst="line">
            <a:avLst/>
          </a:prstGeom>
          <a:ln w="762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nvGrpSpPr>
          <p:cNvPr id="4" name="Group 8">
            <a:extLst>
              <a:ext uri="{FF2B5EF4-FFF2-40B4-BE49-F238E27FC236}">
                <a16:creationId xmlns:a16="http://schemas.microsoft.com/office/drawing/2014/main" id="{1F548CBF-8BAF-5F40-B05A-BED74C2FE4A1}"/>
              </a:ext>
            </a:extLst>
          </p:cNvPr>
          <p:cNvGrpSpPr/>
          <p:nvPr/>
        </p:nvGrpSpPr>
        <p:grpSpPr>
          <a:xfrm>
            <a:off x="8864597" y="3614375"/>
            <a:ext cx="1904999" cy="1320800"/>
            <a:chOff x="5143500" y="1962150"/>
            <a:chExt cx="685800" cy="990600"/>
          </a:xfrm>
        </p:grpSpPr>
        <p:cxnSp>
          <p:nvCxnSpPr>
            <p:cNvPr id="10" name="Straight Connector 9">
              <a:extLst>
                <a:ext uri="{FF2B5EF4-FFF2-40B4-BE49-F238E27FC236}">
                  <a16:creationId xmlns:a16="http://schemas.microsoft.com/office/drawing/2014/main" id="{558F9FF6-4BD0-AA45-8A9E-A9EAB23A4C90}"/>
                </a:ext>
              </a:extLst>
            </p:cNvPr>
            <p:cNvCxnSpPr/>
            <p:nvPr/>
          </p:nvCxnSpPr>
          <p:spPr>
            <a:xfrm>
              <a:off x="5143500" y="1962150"/>
              <a:ext cx="685800" cy="0"/>
            </a:xfrm>
            <a:prstGeom prst="line">
              <a:avLst/>
            </a:prstGeom>
            <a:ln w="762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AC9B5587-4E5D-E649-9DA4-7E2B759AD0AC}"/>
                </a:ext>
              </a:extLst>
            </p:cNvPr>
            <p:cNvSpPr/>
            <p:nvPr/>
          </p:nvSpPr>
          <p:spPr>
            <a:xfrm>
              <a:off x="5334000" y="1962150"/>
              <a:ext cx="304800" cy="990600"/>
            </a:xfrm>
            <a:prstGeom prst="rect">
              <a:avLst/>
            </a:prstGeom>
            <a:solidFill>
              <a:schemeClr val="tx1"/>
            </a:solidFill>
            <a:ln w="7620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TextBox 12">
            <a:extLst>
              <a:ext uri="{FF2B5EF4-FFF2-40B4-BE49-F238E27FC236}">
                <a16:creationId xmlns:a16="http://schemas.microsoft.com/office/drawing/2014/main" id="{B71999CA-79E4-DC42-9566-023865239992}"/>
              </a:ext>
            </a:extLst>
          </p:cNvPr>
          <p:cNvSpPr txBox="1"/>
          <p:nvPr/>
        </p:nvSpPr>
        <p:spPr>
          <a:xfrm>
            <a:off x="274319" y="2717801"/>
            <a:ext cx="8082283" cy="615553"/>
          </a:xfrm>
          <a:prstGeom prst="rect">
            <a:avLst/>
          </a:prstGeom>
          <a:noFill/>
        </p:spPr>
        <p:txBody>
          <a:bodyPr wrap="square" lIns="121917" tIns="60958" rIns="121917" bIns="60958" rtlCol="0">
            <a:spAutoFit/>
          </a:bodyPr>
          <a:lstStyle/>
          <a:p>
            <a:pPr marL="380990" indent="-380990">
              <a:buFont typeface="Arial" panose="020B0604020202020204" pitchFamily="34" charset="0"/>
              <a:buChar char="•"/>
            </a:pPr>
            <a:r>
              <a:rPr lang="en-US" sz="3200" dirty="0">
                <a:latin typeface="Arial Narrow" panose="020B0604020202020204" pitchFamily="34" charset="0"/>
                <a:cs typeface="Arial Narrow" panose="020B0604020202020204" pitchFamily="34" charset="0"/>
              </a:rPr>
              <a:t>The constant is pushed in the stack</a:t>
            </a:r>
          </a:p>
        </p:txBody>
      </p:sp>
      <p:sp>
        <p:nvSpPr>
          <p:cNvPr id="2" name="TextBox 1">
            <a:extLst>
              <a:ext uri="{FF2B5EF4-FFF2-40B4-BE49-F238E27FC236}">
                <a16:creationId xmlns:a16="http://schemas.microsoft.com/office/drawing/2014/main" id="{E54F02C2-5064-D24C-8D7F-005F1B51A975}"/>
              </a:ext>
            </a:extLst>
          </p:cNvPr>
          <p:cNvSpPr txBox="1"/>
          <p:nvPr/>
        </p:nvSpPr>
        <p:spPr>
          <a:xfrm>
            <a:off x="9022077" y="2959456"/>
            <a:ext cx="1498601" cy="615553"/>
          </a:xfrm>
          <a:prstGeom prst="rect">
            <a:avLst/>
          </a:prstGeom>
          <a:noFill/>
        </p:spPr>
        <p:txBody>
          <a:bodyPr wrap="square" lIns="121917" tIns="60958" rIns="121917" bIns="60958" rtlCol="0">
            <a:spAutoFit/>
          </a:bodyPr>
          <a:lstStyle/>
          <a:p>
            <a:pPr algn="ctr"/>
            <a:r>
              <a:rPr lang="en-US" sz="3200" b="1" dirty="0">
                <a:latin typeface="Courier" pitchFamily="2" charset="0"/>
              </a:rPr>
              <a:t>&lt;sig&gt;</a:t>
            </a:r>
          </a:p>
        </p:txBody>
      </p:sp>
      <p:sp>
        <p:nvSpPr>
          <p:cNvPr id="14" name="TextBox 13">
            <a:extLst>
              <a:ext uri="{FF2B5EF4-FFF2-40B4-BE49-F238E27FC236}">
                <a16:creationId xmlns:a16="http://schemas.microsoft.com/office/drawing/2014/main" id="{63CC57A5-61B5-084A-A56D-21AB182A5388}"/>
              </a:ext>
            </a:extLst>
          </p:cNvPr>
          <p:cNvSpPr txBox="1"/>
          <p:nvPr/>
        </p:nvSpPr>
        <p:spPr>
          <a:xfrm>
            <a:off x="8590280" y="2370961"/>
            <a:ext cx="2362201" cy="615553"/>
          </a:xfrm>
          <a:prstGeom prst="rect">
            <a:avLst/>
          </a:prstGeom>
          <a:noFill/>
        </p:spPr>
        <p:txBody>
          <a:bodyPr wrap="square" lIns="121917" tIns="60958" rIns="121917" bIns="60958" rtlCol="0">
            <a:spAutoFit/>
          </a:bodyPr>
          <a:lstStyle/>
          <a:p>
            <a:pPr algn="ctr"/>
            <a:r>
              <a:rPr lang="en-US" sz="3200" b="1" dirty="0">
                <a:latin typeface="Courier" pitchFamily="2" charset="0"/>
              </a:rPr>
              <a:t>&lt;</a:t>
            </a:r>
            <a:r>
              <a:rPr lang="en-US" sz="3200" b="1" dirty="0" err="1">
                <a:latin typeface="Courier" pitchFamily="2" charset="0"/>
              </a:rPr>
              <a:t>pubKey</a:t>
            </a:r>
            <a:r>
              <a:rPr lang="en-US" sz="3200" b="1" dirty="0">
                <a:latin typeface="Courier" pitchFamily="2" charset="0"/>
              </a:rPr>
              <a:t>&gt;</a:t>
            </a:r>
          </a:p>
        </p:txBody>
      </p:sp>
      <p:sp>
        <p:nvSpPr>
          <p:cNvPr id="15" name="TextBox 14">
            <a:extLst>
              <a:ext uri="{FF2B5EF4-FFF2-40B4-BE49-F238E27FC236}">
                <a16:creationId xmlns:a16="http://schemas.microsoft.com/office/drawing/2014/main" id="{27169626-CDFC-0942-A1E6-104B77FEC0D8}"/>
              </a:ext>
            </a:extLst>
          </p:cNvPr>
          <p:cNvSpPr txBox="1"/>
          <p:nvPr/>
        </p:nvSpPr>
        <p:spPr>
          <a:xfrm>
            <a:off x="187949" y="1545743"/>
            <a:ext cx="8331200" cy="533480"/>
          </a:xfrm>
          <a:prstGeom prst="rect">
            <a:avLst/>
          </a:prstGeom>
          <a:noFill/>
        </p:spPr>
        <p:txBody>
          <a:bodyPr wrap="square" lIns="121917" tIns="60958" rIns="121917" bIns="60958" rtlCol="0">
            <a:spAutoFit/>
          </a:bodyPr>
          <a:lstStyle/>
          <a:p>
            <a:r>
              <a:rPr lang="en-US" sz="2700" b="1" dirty="0">
                <a:solidFill>
                  <a:srgbClr val="FF0000"/>
                </a:solidFill>
                <a:latin typeface="Courier" pitchFamily="2" charset="0"/>
              </a:rPr>
              <a:t>&lt;</a:t>
            </a:r>
            <a:r>
              <a:rPr lang="en-US" sz="2700" b="1" dirty="0" err="1">
                <a:solidFill>
                  <a:srgbClr val="FF0000"/>
                </a:solidFill>
                <a:latin typeface="Courier" pitchFamily="2" charset="0"/>
              </a:rPr>
              <a:t>pubKeyHash</a:t>
            </a:r>
            <a:r>
              <a:rPr lang="en-US" sz="2700" b="1" dirty="0">
                <a:solidFill>
                  <a:srgbClr val="FF0000"/>
                </a:solidFill>
                <a:latin typeface="Courier" pitchFamily="2" charset="0"/>
              </a:rPr>
              <a:t>&gt; </a:t>
            </a:r>
            <a:r>
              <a:rPr lang="en-US" sz="2700" b="1" dirty="0">
                <a:solidFill>
                  <a:srgbClr val="002060"/>
                </a:solidFill>
                <a:latin typeface="Courier" pitchFamily="2" charset="0"/>
              </a:rPr>
              <a:t>OP_EQUALVERIFY OP_CHECKSIG</a:t>
            </a:r>
          </a:p>
        </p:txBody>
      </p:sp>
      <p:sp>
        <p:nvSpPr>
          <p:cNvPr id="16" name="TextBox 15">
            <a:extLst>
              <a:ext uri="{FF2B5EF4-FFF2-40B4-BE49-F238E27FC236}">
                <a16:creationId xmlns:a16="http://schemas.microsoft.com/office/drawing/2014/main" id="{2F8FCA1B-217B-9944-A57B-B537ECBD8026}"/>
              </a:ext>
            </a:extLst>
          </p:cNvPr>
          <p:cNvSpPr txBox="1"/>
          <p:nvPr/>
        </p:nvSpPr>
        <p:spPr>
          <a:xfrm>
            <a:off x="8534390" y="1819949"/>
            <a:ext cx="2458727" cy="615553"/>
          </a:xfrm>
          <a:prstGeom prst="rect">
            <a:avLst/>
          </a:prstGeom>
          <a:noFill/>
        </p:spPr>
        <p:txBody>
          <a:bodyPr wrap="square" lIns="121917" tIns="60958" rIns="121917" bIns="60958" rtlCol="0">
            <a:spAutoFit/>
          </a:bodyPr>
          <a:lstStyle/>
          <a:p>
            <a:pPr algn="ctr"/>
            <a:r>
              <a:rPr lang="en-US" sz="3200" b="1" dirty="0">
                <a:latin typeface="Courier" pitchFamily="2" charset="0"/>
              </a:rPr>
              <a:t>&lt;</a:t>
            </a:r>
            <a:r>
              <a:rPr lang="en-US" sz="3200" b="1" dirty="0" err="1">
                <a:latin typeface="Courier" pitchFamily="2" charset="0"/>
              </a:rPr>
              <a:t>pubHash</a:t>
            </a:r>
            <a:r>
              <a:rPr lang="en-US" sz="3200" b="1" dirty="0">
                <a:latin typeface="Courier" pitchFamily="2" charset="0"/>
              </a:rPr>
              <a:t>&gt;</a:t>
            </a:r>
          </a:p>
        </p:txBody>
      </p:sp>
      <p:sp>
        <p:nvSpPr>
          <p:cNvPr id="17" name="TextBox 16">
            <a:extLst>
              <a:ext uri="{FF2B5EF4-FFF2-40B4-BE49-F238E27FC236}">
                <a16:creationId xmlns:a16="http://schemas.microsoft.com/office/drawing/2014/main" id="{2859F04A-DEE9-D544-A130-C9D692865970}"/>
              </a:ext>
            </a:extLst>
          </p:cNvPr>
          <p:cNvSpPr txBox="1"/>
          <p:nvPr/>
        </p:nvSpPr>
        <p:spPr>
          <a:xfrm>
            <a:off x="279399" y="4435124"/>
            <a:ext cx="8331200" cy="533480"/>
          </a:xfrm>
          <a:prstGeom prst="rect">
            <a:avLst/>
          </a:prstGeom>
          <a:noFill/>
        </p:spPr>
        <p:txBody>
          <a:bodyPr wrap="square" lIns="121917" tIns="60958" rIns="121917" bIns="60958" rtlCol="0">
            <a:spAutoFit/>
          </a:bodyPr>
          <a:lstStyle/>
          <a:p>
            <a:r>
              <a:rPr lang="en-US" sz="2700" b="1" dirty="0">
                <a:solidFill>
                  <a:srgbClr val="002060"/>
                </a:solidFill>
                <a:latin typeface="Courier" pitchFamily="2" charset="0"/>
              </a:rPr>
              <a:t>OP_EQUALVERIFY OP_CHECKSIG</a:t>
            </a:r>
          </a:p>
        </p:txBody>
      </p:sp>
      <p:sp>
        <p:nvSpPr>
          <p:cNvPr id="18" name="TextBox 17">
            <a:extLst>
              <a:ext uri="{FF2B5EF4-FFF2-40B4-BE49-F238E27FC236}">
                <a16:creationId xmlns:a16="http://schemas.microsoft.com/office/drawing/2014/main" id="{9DF2B23F-BB06-D440-9E31-13607E380517}"/>
              </a:ext>
            </a:extLst>
          </p:cNvPr>
          <p:cNvSpPr txBox="1"/>
          <p:nvPr/>
        </p:nvSpPr>
        <p:spPr>
          <a:xfrm>
            <a:off x="8036547" y="1309628"/>
            <a:ext cx="3454411" cy="615553"/>
          </a:xfrm>
          <a:prstGeom prst="rect">
            <a:avLst/>
          </a:prstGeom>
          <a:noFill/>
        </p:spPr>
        <p:txBody>
          <a:bodyPr wrap="square" lIns="121917" tIns="60958" rIns="121917" bIns="60958" rtlCol="0">
            <a:spAutoFit/>
          </a:bodyPr>
          <a:lstStyle/>
          <a:p>
            <a:pPr algn="ctr"/>
            <a:r>
              <a:rPr lang="en-US" sz="3200" b="1" dirty="0">
                <a:latin typeface="Courier" pitchFamily="2" charset="0"/>
              </a:rPr>
              <a:t>&lt;</a:t>
            </a:r>
            <a:r>
              <a:rPr lang="en-US" sz="3200" b="1" dirty="0" err="1">
                <a:latin typeface="Courier" pitchFamily="2" charset="0"/>
              </a:rPr>
              <a:t>pubKeyHash</a:t>
            </a:r>
            <a:r>
              <a:rPr lang="en-US" sz="3200" b="1" dirty="0">
                <a:latin typeface="Courier" pitchFamily="2" charset="0"/>
              </a:rPr>
              <a:t>&gt;</a:t>
            </a:r>
          </a:p>
        </p:txBody>
      </p:sp>
    </p:spTree>
    <p:extLst>
      <p:ext uri="{BB962C8B-B14F-4D97-AF65-F5344CB8AC3E}">
        <p14:creationId xmlns:p14="http://schemas.microsoft.com/office/powerpoint/2010/main" val="297491923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69B1D8A-0AFA-CE48-9E6F-8EA0A665F665}"/>
              </a:ext>
            </a:extLst>
          </p:cNvPr>
          <p:cNvSpPr>
            <a:spLocks noGrp="1"/>
          </p:cNvSpPr>
          <p:nvPr>
            <p:ph type="title"/>
          </p:nvPr>
        </p:nvSpPr>
        <p:spPr/>
        <p:txBody>
          <a:bodyPr/>
          <a:lstStyle/>
          <a:p>
            <a:r>
              <a:rPr lang="en-US" dirty="0"/>
              <a:t>Bitcoin Scripts</a:t>
            </a:r>
          </a:p>
        </p:txBody>
      </p:sp>
      <p:cxnSp>
        <p:nvCxnSpPr>
          <p:cNvPr id="5" name="Straight Connector 4">
            <a:extLst>
              <a:ext uri="{FF2B5EF4-FFF2-40B4-BE49-F238E27FC236}">
                <a16:creationId xmlns:a16="http://schemas.microsoft.com/office/drawing/2014/main" id="{7F123E76-03B6-9B4B-83C2-B8608F4BE030}"/>
              </a:ext>
            </a:extLst>
          </p:cNvPr>
          <p:cNvCxnSpPr/>
          <p:nvPr/>
        </p:nvCxnSpPr>
        <p:spPr>
          <a:xfrm>
            <a:off x="7696199" y="1397000"/>
            <a:ext cx="914400" cy="0"/>
          </a:xfrm>
          <a:prstGeom prst="line">
            <a:avLst/>
          </a:prstGeom>
          <a:ln w="762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C26E3CBB-D001-CD40-99AC-31EAEAFEC8B1}"/>
              </a:ext>
            </a:extLst>
          </p:cNvPr>
          <p:cNvCxnSpPr>
            <a:cxnSpLocks/>
          </p:cNvCxnSpPr>
          <p:nvPr/>
        </p:nvCxnSpPr>
        <p:spPr>
          <a:xfrm>
            <a:off x="8610599" y="1391048"/>
            <a:ext cx="0" cy="4165600"/>
          </a:xfrm>
          <a:prstGeom prst="line">
            <a:avLst/>
          </a:prstGeom>
          <a:ln w="762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E79DD6EF-E72E-D94C-8E38-2A5C0CC59E35}"/>
              </a:ext>
            </a:extLst>
          </p:cNvPr>
          <p:cNvCxnSpPr/>
          <p:nvPr/>
        </p:nvCxnSpPr>
        <p:spPr>
          <a:xfrm>
            <a:off x="10972800" y="1397000"/>
            <a:ext cx="1016000" cy="0"/>
          </a:xfrm>
          <a:prstGeom prst="line">
            <a:avLst/>
          </a:prstGeom>
          <a:ln w="762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1F0CCDA3-9B8D-A444-B2B3-31A07FBCFDF2}"/>
              </a:ext>
            </a:extLst>
          </p:cNvPr>
          <p:cNvCxnSpPr>
            <a:cxnSpLocks/>
          </p:cNvCxnSpPr>
          <p:nvPr/>
        </p:nvCxnSpPr>
        <p:spPr>
          <a:xfrm>
            <a:off x="10972800" y="1397000"/>
            <a:ext cx="0" cy="4165600"/>
          </a:xfrm>
          <a:prstGeom prst="line">
            <a:avLst/>
          </a:prstGeom>
          <a:ln w="762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nvGrpSpPr>
          <p:cNvPr id="4" name="Group 8">
            <a:extLst>
              <a:ext uri="{FF2B5EF4-FFF2-40B4-BE49-F238E27FC236}">
                <a16:creationId xmlns:a16="http://schemas.microsoft.com/office/drawing/2014/main" id="{1F548CBF-8BAF-5F40-B05A-BED74C2FE4A1}"/>
              </a:ext>
            </a:extLst>
          </p:cNvPr>
          <p:cNvGrpSpPr/>
          <p:nvPr/>
        </p:nvGrpSpPr>
        <p:grpSpPr>
          <a:xfrm>
            <a:off x="8864597" y="3614375"/>
            <a:ext cx="1904999" cy="1320800"/>
            <a:chOff x="5143500" y="1962150"/>
            <a:chExt cx="685800" cy="990600"/>
          </a:xfrm>
        </p:grpSpPr>
        <p:cxnSp>
          <p:nvCxnSpPr>
            <p:cNvPr id="10" name="Straight Connector 9">
              <a:extLst>
                <a:ext uri="{FF2B5EF4-FFF2-40B4-BE49-F238E27FC236}">
                  <a16:creationId xmlns:a16="http://schemas.microsoft.com/office/drawing/2014/main" id="{558F9FF6-4BD0-AA45-8A9E-A9EAB23A4C90}"/>
                </a:ext>
              </a:extLst>
            </p:cNvPr>
            <p:cNvCxnSpPr/>
            <p:nvPr/>
          </p:nvCxnSpPr>
          <p:spPr>
            <a:xfrm>
              <a:off x="5143500" y="1962150"/>
              <a:ext cx="685800" cy="0"/>
            </a:xfrm>
            <a:prstGeom prst="line">
              <a:avLst/>
            </a:prstGeom>
            <a:ln w="762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AC9B5587-4E5D-E649-9DA4-7E2B759AD0AC}"/>
                </a:ext>
              </a:extLst>
            </p:cNvPr>
            <p:cNvSpPr/>
            <p:nvPr/>
          </p:nvSpPr>
          <p:spPr>
            <a:xfrm>
              <a:off x="5334000" y="1962150"/>
              <a:ext cx="304800" cy="990600"/>
            </a:xfrm>
            <a:prstGeom prst="rect">
              <a:avLst/>
            </a:prstGeom>
            <a:solidFill>
              <a:schemeClr val="tx1"/>
            </a:solidFill>
            <a:ln w="7620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TextBox 12">
            <a:extLst>
              <a:ext uri="{FF2B5EF4-FFF2-40B4-BE49-F238E27FC236}">
                <a16:creationId xmlns:a16="http://schemas.microsoft.com/office/drawing/2014/main" id="{B71999CA-79E4-DC42-9566-023865239992}"/>
              </a:ext>
            </a:extLst>
          </p:cNvPr>
          <p:cNvSpPr txBox="1"/>
          <p:nvPr/>
        </p:nvSpPr>
        <p:spPr>
          <a:xfrm>
            <a:off x="274319" y="2717801"/>
            <a:ext cx="8082283" cy="1107996"/>
          </a:xfrm>
          <a:prstGeom prst="rect">
            <a:avLst/>
          </a:prstGeom>
          <a:noFill/>
        </p:spPr>
        <p:txBody>
          <a:bodyPr wrap="square" lIns="121917" tIns="60958" rIns="121917" bIns="60958" rtlCol="0">
            <a:spAutoFit/>
          </a:bodyPr>
          <a:lstStyle/>
          <a:p>
            <a:pPr marL="380990" indent="-380990">
              <a:buFont typeface="Arial" panose="020B0604020202020204" pitchFamily="34" charset="0"/>
              <a:buChar char="•"/>
            </a:pPr>
            <a:r>
              <a:rPr lang="en-US" sz="3200" dirty="0">
                <a:latin typeface="Arial Narrow" panose="020B0604020202020204" pitchFamily="34" charset="0"/>
                <a:cs typeface="Arial Narrow" panose="020B0604020202020204" pitchFamily="34" charset="0"/>
              </a:rPr>
              <a:t>Equality is checked between the top two items in the stack</a:t>
            </a:r>
          </a:p>
        </p:txBody>
      </p:sp>
      <p:sp>
        <p:nvSpPr>
          <p:cNvPr id="2" name="TextBox 1">
            <a:extLst>
              <a:ext uri="{FF2B5EF4-FFF2-40B4-BE49-F238E27FC236}">
                <a16:creationId xmlns:a16="http://schemas.microsoft.com/office/drawing/2014/main" id="{E54F02C2-5064-D24C-8D7F-005F1B51A975}"/>
              </a:ext>
            </a:extLst>
          </p:cNvPr>
          <p:cNvSpPr txBox="1"/>
          <p:nvPr/>
        </p:nvSpPr>
        <p:spPr>
          <a:xfrm>
            <a:off x="9022077" y="2959456"/>
            <a:ext cx="1498601" cy="615553"/>
          </a:xfrm>
          <a:prstGeom prst="rect">
            <a:avLst/>
          </a:prstGeom>
          <a:noFill/>
        </p:spPr>
        <p:txBody>
          <a:bodyPr wrap="square" lIns="121917" tIns="60958" rIns="121917" bIns="60958" rtlCol="0">
            <a:spAutoFit/>
          </a:bodyPr>
          <a:lstStyle/>
          <a:p>
            <a:pPr algn="ctr"/>
            <a:r>
              <a:rPr lang="en-US" sz="3200" b="1" dirty="0">
                <a:latin typeface="Courier" pitchFamily="2" charset="0"/>
              </a:rPr>
              <a:t>&lt;sig&gt;</a:t>
            </a:r>
          </a:p>
        </p:txBody>
      </p:sp>
      <p:sp>
        <p:nvSpPr>
          <p:cNvPr id="14" name="TextBox 13">
            <a:extLst>
              <a:ext uri="{FF2B5EF4-FFF2-40B4-BE49-F238E27FC236}">
                <a16:creationId xmlns:a16="http://schemas.microsoft.com/office/drawing/2014/main" id="{63CC57A5-61B5-084A-A56D-21AB182A5388}"/>
              </a:ext>
            </a:extLst>
          </p:cNvPr>
          <p:cNvSpPr txBox="1"/>
          <p:nvPr/>
        </p:nvSpPr>
        <p:spPr>
          <a:xfrm>
            <a:off x="8590280" y="2370961"/>
            <a:ext cx="2362201" cy="615553"/>
          </a:xfrm>
          <a:prstGeom prst="rect">
            <a:avLst/>
          </a:prstGeom>
          <a:noFill/>
        </p:spPr>
        <p:txBody>
          <a:bodyPr wrap="square" lIns="121917" tIns="60958" rIns="121917" bIns="60958" rtlCol="0">
            <a:spAutoFit/>
          </a:bodyPr>
          <a:lstStyle/>
          <a:p>
            <a:pPr algn="ctr"/>
            <a:r>
              <a:rPr lang="en-US" sz="3200" b="1" dirty="0">
                <a:latin typeface="Courier" pitchFamily="2" charset="0"/>
              </a:rPr>
              <a:t>&lt;</a:t>
            </a:r>
            <a:r>
              <a:rPr lang="en-US" sz="3200" b="1" dirty="0" err="1">
                <a:latin typeface="Courier" pitchFamily="2" charset="0"/>
              </a:rPr>
              <a:t>pubKey</a:t>
            </a:r>
            <a:r>
              <a:rPr lang="en-US" sz="3200" b="1" dirty="0">
                <a:latin typeface="Courier" pitchFamily="2" charset="0"/>
              </a:rPr>
              <a:t>&gt;</a:t>
            </a:r>
          </a:p>
        </p:txBody>
      </p:sp>
      <p:sp>
        <p:nvSpPr>
          <p:cNvPr id="15" name="TextBox 14">
            <a:extLst>
              <a:ext uri="{FF2B5EF4-FFF2-40B4-BE49-F238E27FC236}">
                <a16:creationId xmlns:a16="http://schemas.microsoft.com/office/drawing/2014/main" id="{27169626-CDFC-0942-A1E6-104B77FEC0D8}"/>
              </a:ext>
            </a:extLst>
          </p:cNvPr>
          <p:cNvSpPr txBox="1"/>
          <p:nvPr/>
        </p:nvSpPr>
        <p:spPr>
          <a:xfrm>
            <a:off x="187949" y="1545743"/>
            <a:ext cx="8331200" cy="533480"/>
          </a:xfrm>
          <a:prstGeom prst="rect">
            <a:avLst/>
          </a:prstGeom>
          <a:noFill/>
        </p:spPr>
        <p:txBody>
          <a:bodyPr wrap="square" lIns="121917" tIns="60958" rIns="121917" bIns="60958" rtlCol="0">
            <a:spAutoFit/>
          </a:bodyPr>
          <a:lstStyle/>
          <a:p>
            <a:r>
              <a:rPr lang="en-US" sz="2700" b="1" dirty="0">
                <a:solidFill>
                  <a:srgbClr val="FF0000"/>
                </a:solidFill>
                <a:latin typeface="Courier" pitchFamily="2" charset="0"/>
              </a:rPr>
              <a:t>OP_EQUALVERIFY </a:t>
            </a:r>
            <a:r>
              <a:rPr lang="en-US" sz="2700" b="1" dirty="0">
                <a:solidFill>
                  <a:srgbClr val="002060"/>
                </a:solidFill>
                <a:latin typeface="Courier" pitchFamily="2" charset="0"/>
              </a:rPr>
              <a:t>OP_CHECKSIG</a:t>
            </a:r>
          </a:p>
        </p:txBody>
      </p:sp>
      <p:sp>
        <p:nvSpPr>
          <p:cNvPr id="16" name="TextBox 15">
            <a:extLst>
              <a:ext uri="{FF2B5EF4-FFF2-40B4-BE49-F238E27FC236}">
                <a16:creationId xmlns:a16="http://schemas.microsoft.com/office/drawing/2014/main" id="{2F8FCA1B-217B-9944-A57B-B537ECBD8026}"/>
              </a:ext>
            </a:extLst>
          </p:cNvPr>
          <p:cNvSpPr txBox="1"/>
          <p:nvPr/>
        </p:nvSpPr>
        <p:spPr>
          <a:xfrm>
            <a:off x="8534390" y="1819949"/>
            <a:ext cx="2458727" cy="615553"/>
          </a:xfrm>
          <a:prstGeom prst="rect">
            <a:avLst/>
          </a:prstGeom>
          <a:noFill/>
        </p:spPr>
        <p:txBody>
          <a:bodyPr wrap="square" lIns="121917" tIns="60958" rIns="121917" bIns="60958" rtlCol="0">
            <a:spAutoFit/>
          </a:bodyPr>
          <a:lstStyle/>
          <a:p>
            <a:pPr algn="ctr"/>
            <a:r>
              <a:rPr lang="en-US" sz="3200" b="1" dirty="0">
                <a:solidFill>
                  <a:srgbClr val="FF0000"/>
                </a:solidFill>
                <a:latin typeface="Courier" pitchFamily="2" charset="0"/>
              </a:rPr>
              <a:t>&lt;</a:t>
            </a:r>
            <a:r>
              <a:rPr lang="en-US" sz="3200" b="1" dirty="0" err="1">
                <a:solidFill>
                  <a:srgbClr val="FF0000"/>
                </a:solidFill>
                <a:latin typeface="Courier" pitchFamily="2" charset="0"/>
              </a:rPr>
              <a:t>pubHash</a:t>
            </a:r>
            <a:r>
              <a:rPr lang="en-US" sz="3200" b="1" dirty="0">
                <a:solidFill>
                  <a:srgbClr val="FF0000"/>
                </a:solidFill>
                <a:latin typeface="Courier" pitchFamily="2" charset="0"/>
              </a:rPr>
              <a:t>&gt;</a:t>
            </a:r>
          </a:p>
        </p:txBody>
      </p:sp>
      <p:sp>
        <p:nvSpPr>
          <p:cNvPr id="17" name="TextBox 16">
            <a:extLst>
              <a:ext uri="{FF2B5EF4-FFF2-40B4-BE49-F238E27FC236}">
                <a16:creationId xmlns:a16="http://schemas.microsoft.com/office/drawing/2014/main" id="{2859F04A-DEE9-D544-A130-C9D692865970}"/>
              </a:ext>
            </a:extLst>
          </p:cNvPr>
          <p:cNvSpPr txBox="1"/>
          <p:nvPr/>
        </p:nvSpPr>
        <p:spPr>
          <a:xfrm>
            <a:off x="279399" y="4435124"/>
            <a:ext cx="8331200" cy="533480"/>
          </a:xfrm>
          <a:prstGeom prst="rect">
            <a:avLst/>
          </a:prstGeom>
          <a:noFill/>
        </p:spPr>
        <p:txBody>
          <a:bodyPr wrap="square" lIns="121917" tIns="60958" rIns="121917" bIns="60958" rtlCol="0">
            <a:spAutoFit/>
          </a:bodyPr>
          <a:lstStyle/>
          <a:p>
            <a:r>
              <a:rPr lang="en-US" sz="2700" b="1" dirty="0">
                <a:solidFill>
                  <a:srgbClr val="002060"/>
                </a:solidFill>
                <a:latin typeface="Courier" pitchFamily="2" charset="0"/>
              </a:rPr>
              <a:t>OP_CHECKSIG</a:t>
            </a:r>
          </a:p>
        </p:txBody>
      </p:sp>
      <p:sp>
        <p:nvSpPr>
          <p:cNvPr id="18" name="TextBox 17">
            <a:extLst>
              <a:ext uri="{FF2B5EF4-FFF2-40B4-BE49-F238E27FC236}">
                <a16:creationId xmlns:a16="http://schemas.microsoft.com/office/drawing/2014/main" id="{9DF2B23F-BB06-D440-9E31-13607E380517}"/>
              </a:ext>
            </a:extLst>
          </p:cNvPr>
          <p:cNvSpPr txBox="1"/>
          <p:nvPr/>
        </p:nvSpPr>
        <p:spPr>
          <a:xfrm>
            <a:off x="8036547" y="1309628"/>
            <a:ext cx="3454411" cy="615553"/>
          </a:xfrm>
          <a:prstGeom prst="rect">
            <a:avLst/>
          </a:prstGeom>
          <a:noFill/>
        </p:spPr>
        <p:txBody>
          <a:bodyPr wrap="square" lIns="121917" tIns="60958" rIns="121917" bIns="60958" rtlCol="0">
            <a:spAutoFit/>
          </a:bodyPr>
          <a:lstStyle/>
          <a:p>
            <a:pPr algn="ctr"/>
            <a:r>
              <a:rPr lang="en-US" sz="3200" b="1" dirty="0">
                <a:solidFill>
                  <a:srgbClr val="FF0000"/>
                </a:solidFill>
                <a:latin typeface="Courier" pitchFamily="2" charset="0"/>
              </a:rPr>
              <a:t>&lt;</a:t>
            </a:r>
            <a:r>
              <a:rPr lang="en-US" sz="3200" b="1" dirty="0" err="1">
                <a:solidFill>
                  <a:srgbClr val="FF0000"/>
                </a:solidFill>
                <a:latin typeface="Courier" pitchFamily="2" charset="0"/>
              </a:rPr>
              <a:t>pubKeyHash</a:t>
            </a:r>
            <a:r>
              <a:rPr lang="en-US" sz="3200" b="1" dirty="0">
                <a:solidFill>
                  <a:srgbClr val="FF0000"/>
                </a:solidFill>
                <a:latin typeface="Courier" pitchFamily="2" charset="0"/>
              </a:rPr>
              <a:t>&gt;</a:t>
            </a:r>
          </a:p>
        </p:txBody>
      </p:sp>
    </p:spTree>
    <p:extLst>
      <p:ext uri="{BB962C8B-B14F-4D97-AF65-F5344CB8AC3E}">
        <p14:creationId xmlns:p14="http://schemas.microsoft.com/office/powerpoint/2010/main" val="330971236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69B1D8A-0AFA-CE48-9E6F-8EA0A665F665}"/>
              </a:ext>
            </a:extLst>
          </p:cNvPr>
          <p:cNvSpPr>
            <a:spLocks noGrp="1"/>
          </p:cNvSpPr>
          <p:nvPr>
            <p:ph type="title"/>
          </p:nvPr>
        </p:nvSpPr>
        <p:spPr/>
        <p:txBody>
          <a:bodyPr/>
          <a:lstStyle/>
          <a:p>
            <a:r>
              <a:rPr lang="en-US" dirty="0"/>
              <a:t>Bitcoin Scripts</a:t>
            </a:r>
          </a:p>
        </p:txBody>
      </p:sp>
      <p:cxnSp>
        <p:nvCxnSpPr>
          <p:cNvPr id="5" name="Straight Connector 4">
            <a:extLst>
              <a:ext uri="{FF2B5EF4-FFF2-40B4-BE49-F238E27FC236}">
                <a16:creationId xmlns:a16="http://schemas.microsoft.com/office/drawing/2014/main" id="{7F123E76-03B6-9B4B-83C2-B8608F4BE030}"/>
              </a:ext>
            </a:extLst>
          </p:cNvPr>
          <p:cNvCxnSpPr/>
          <p:nvPr/>
        </p:nvCxnSpPr>
        <p:spPr>
          <a:xfrm>
            <a:off x="7696199" y="1397000"/>
            <a:ext cx="914400" cy="0"/>
          </a:xfrm>
          <a:prstGeom prst="line">
            <a:avLst/>
          </a:prstGeom>
          <a:ln w="762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C26E3CBB-D001-CD40-99AC-31EAEAFEC8B1}"/>
              </a:ext>
            </a:extLst>
          </p:cNvPr>
          <p:cNvCxnSpPr>
            <a:cxnSpLocks/>
          </p:cNvCxnSpPr>
          <p:nvPr/>
        </p:nvCxnSpPr>
        <p:spPr>
          <a:xfrm>
            <a:off x="8610599" y="1391048"/>
            <a:ext cx="0" cy="4165600"/>
          </a:xfrm>
          <a:prstGeom prst="line">
            <a:avLst/>
          </a:prstGeom>
          <a:ln w="762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E79DD6EF-E72E-D94C-8E38-2A5C0CC59E35}"/>
              </a:ext>
            </a:extLst>
          </p:cNvPr>
          <p:cNvCxnSpPr/>
          <p:nvPr/>
        </p:nvCxnSpPr>
        <p:spPr>
          <a:xfrm>
            <a:off x="10972800" y="1397000"/>
            <a:ext cx="1016000" cy="0"/>
          </a:xfrm>
          <a:prstGeom prst="line">
            <a:avLst/>
          </a:prstGeom>
          <a:ln w="762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1F0CCDA3-9B8D-A444-B2B3-31A07FBCFDF2}"/>
              </a:ext>
            </a:extLst>
          </p:cNvPr>
          <p:cNvCxnSpPr>
            <a:cxnSpLocks/>
          </p:cNvCxnSpPr>
          <p:nvPr/>
        </p:nvCxnSpPr>
        <p:spPr>
          <a:xfrm>
            <a:off x="10972800" y="1397000"/>
            <a:ext cx="0" cy="4165600"/>
          </a:xfrm>
          <a:prstGeom prst="line">
            <a:avLst/>
          </a:prstGeom>
          <a:ln w="762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nvGrpSpPr>
          <p:cNvPr id="4" name="Group 8">
            <a:extLst>
              <a:ext uri="{FF2B5EF4-FFF2-40B4-BE49-F238E27FC236}">
                <a16:creationId xmlns:a16="http://schemas.microsoft.com/office/drawing/2014/main" id="{1F548CBF-8BAF-5F40-B05A-BED74C2FE4A1}"/>
              </a:ext>
            </a:extLst>
          </p:cNvPr>
          <p:cNvGrpSpPr/>
          <p:nvPr/>
        </p:nvGrpSpPr>
        <p:grpSpPr>
          <a:xfrm>
            <a:off x="8864598" y="2611397"/>
            <a:ext cx="1904999" cy="1320800"/>
            <a:chOff x="5143500" y="1962150"/>
            <a:chExt cx="685800" cy="990600"/>
          </a:xfrm>
        </p:grpSpPr>
        <p:cxnSp>
          <p:nvCxnSpPr>
            <p:cNvPr id="10" name="Straight Connector 9">
              <a:extLst>
                <a:ext uri="{FF2B5EF4-FFF2-40B4-BE49-F238E27FC236}">
                  <a16:creationId xmlns:a16="http://schemas.microsoft.com/office/drawing/2014/main" id="{558F9FF6-4BD0-AA45-8A9E-A9EAB23A4C90}"/>
                </a:ext>
              </a:extLst>
            </p:cNvPr>
            <p:cNvCxnSpPr/>
            <p:nvPr/>
          </p:nvCxnSpPr>
          <p:spPr>
            <a:xfrm>
              <a:off x="5143500" y="1962150"/>
              <a:ext cx="685800" cy="0"/>
            </a:xfrm>
            <a:prstGeom prst="line">
              <a:avLst/>
            </a:prstGeom>
            <a:ln w="762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AC9B5587-4E5D-E649-9DA4-7E2B759AD0AC}"/>
                </a:ext>
              </a:extLst>
            </p:cNvPr>
            <p:cNvSpPr/>
            <p:nvPr/>
          </p:nvSpPr>
          <p:spPr>
            <a:xfrm>
              <a:off x="5334000" y="1962150"/>
              <a:ext cx="304800" cy="990600"/>
            </a:xfrm>
            <a:prstGeom prst="rect">
              <a:avLst/>
            </a:prstGeom>
            <a:solidFill>
              <a:schemeClr val="tx1"/>
            </a:solidFill>
            <a:ln w="7620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TextBox 12">
            <a:extLst>
              <a:ext uri="{FF2B5EF4-FFF2-40B4-BE49-F238E27FC236}">
                <a16:creationId xmlns:a16="http://schemas.microsoft.com/office/drawing/2014/main" id="{B71999CA-79E4-DC42-9566-023865239992}"/>
              </a:ext>
            </a:extLst>
          </p:cNvPr>
          <p:cNvSpPr txBox="1"/>
          <p:nvPr/>
        </p:nvSpPr>
        <p:spPr>
          <a:xfrm>
            <a:off x="274319" y="2717801"/>
            <a:ext cx="8082283" cy="1107996"/>
          </a:xfrm>
          <a:prstGeom prst="rect">
            <a:avLst/>
          </a:prstGeom>
          <a:noFill/>
        </p:spPr>
        <p:txBody>
          <a:bodyPr wrap="square" lIns="121917" tIns="60958" rIns="121917" bIns="60958" rtlCol="0">
            <a:spAutoFit/>
          </a:bodyPr>
          <a:lstStyle/>
          <a:p>
            <a:pPr marL="380990" indent="-380990">
              <a:buFont typeface="Arial" panose="020B0604020202020204" pitchFamily="34" charset="0"/>
              <a:buChar char="•"/>
            </a:pPr>
            <a:r>
              <a:rPr lang="en-US" sz="3200" dirty="0">
                <a:latin typeface="Arial Narrow" panose="020B0604020202020204" pitchFamily="34" charset="0"/>
                <a:cs typeface="Arial Narrow" panose="020B0604020202020204" pitchFamily="34" charset="0"/>
              </a:rPr>
              <a:t>Signature is checked based on the top two stack item</a:t>
            </a:r>
          </a:p>
        </p:txBody>
      </p:sp>
      <p:sp>
        <p:nvSpPr>
          <p:cNvPr id="2" name="TextBox 1">
            <a:extLst>
              <a:ext uri="{FF2B5EF4-FFF2-40B4-BE49-F238E27FC236}">
                <a16:creationId xmlns:a16="http://schemas.microsoft.com/office/drawing/2014/main" id="{E54F02C2-5064-D24C-8D7F-005F1B51A975}"/>
              </a:ext>
            </a:extLst>
          </p:cNvPr>
          <p:cNvSpPr txBox="1"/>
          <p:nvPr/>
        </p:nvSpPr>
        <p:spPr>
          <a:xfrm>
            <a:off x="8995829" y="1838605"/>
            <a:ext cx="1498601" cy="615553"/>
          </a:xfrm>
          <a:prstGeom prst="rect">
            <a:avLst/>
          </a:prstGeom>
          <a:noFill/>
        </p:spPr>
        <p:txBody>
          <a:bodyPr wrap="square" lIns="121917" tIns="60958" rIns="121917" bIns="60958" rtlCol="0">
            <a:spAutoFit/>
          </a:bodyPr>
          <a:lstStyle/>
          <a:p>
            <a:pPr algn="ctr"/>
            <a:r>
              <a:rPr lang="en-US" sz="3200" b="1" dirty="0">
                <a:solidFill>
                  <a:srgbClr val="FF0000"/>
                </a:solidFill>
                <a:latin typeface="Courier" pitchFamily="2" charset="0"/>
              </a:rPr>
              <a:t>&lt;sig&gt;</a:t>
            </a:r>
          </a:p>
        </p:txBody>
      </p:sp>
      <p:sp>
        <p:nvSpPr>
          <p:cNvPr id="14" name="TextBox 13">
            <a:extLst>
              <a:ext uri="{FF2B5EF4-FFF2-40B4-BE49-F238E27FC236}">
                <a16:creationId xmlns:a16="http://schemas.microsoft.com/office/drawing/2014/main" id="{63CC57A5-61B5-084A-A56D-21AB182A5388}"/>
              </a:ext>
            </a:extLst>
          </p:cNvPr>
          <p:cNvSpPr txBox="1"/>
          <p:nvPr/>
        </p:nvSpPr>
        <p:spPr>
          <a:xfrm>
            <a:off x="8590276" y="1293941"/>
            <a:ext cx="2362201" cy="615553"/>
          </a:xfrm>
          <a:prstGeom prst="rect">
            <a:avLst/>
          </a:prstGeom>
          <a:noFill/>
        </p:spPr>
        <p:txBody>
          <a:bodyPr wrap="square" lIns="121917" tIns="60958" rIns="121917" bIns="60958" rtlCol="0">
            <a:spAutoFit/>
          </a:bodyPr>
          <a:lstStyle/>
          <a:p>
            <a:pPr algn="ctr"/>
            <a:r>
              <a:rPr lang="en-US" sz="3200" b="1" dirty="0">
                <a:solidFill>
                  <a:srgbClr val="FF0000"/>
                </a:solidFill>
                <a:latin typeface="Courier" pitchFamily="2" charset="0"/>
              </a:rPr>
              <a:t>&lt;</a:t>
            </a:r>
            <a:r>
              <a:rPr lang="en-US" sz="3200" b="1" dirty="0" err="1">
                <a:solidFill>
                  <a:srgbClr val="FF0000"/>
                </a:solidFill>
                <a:latin typeface="Courier" pitchFamily="2" charset="0"/>
              </a:rPr>
              <a:t>pubKey</a:t>
            </a:r>
            <a:r>
              <a:rPr lang="en-US" sz="3200" b="1" dirty="0">
                <a:solidFill>
                  <a:srgbClr val="FF0000"/>
                </a:solidFill>
                <a:latin typeface="Courier" pitchFamily="2" charset="0"/>
              </a:rPr>
              <a:t>&gt;</a:t>
            </a:r>
          </a:p>
        </p:txBody>
      </p:sp>
      <p:sp>
        <p:nvSpPr>
          <p:cNvPr id="15" name="TextBox 14">
            <a:extLst>
              <a:ext uri="{FF2B5EF4-FFF2-40B4-BE49-F238E27FC236}">
                <a16:creationId xmlns:a16="http://schemas.microsoft.com/office/drawing/2014/main" id="{27169626-CDFC-0942-A1E6-104B77FEC0D8}"/>
              </a:ext>
            </a:extLst>
          </p:cNvPr>
          <p:cNvSpPr txBox="1"/>
          <p:nvPr/>
        </p:nvSpPr>
        <p:spPr>
          <a:xfrm>
            <a:off x="187949" y="1545743"/>
            <a:ext cx="8331200" cy="533480"/>
          </a:xfrm>
          <a:prstGeom prst="rect">
            <a:avLst/>
          </a:prstGeom>
          <a:noFill/>
        </p:spPr>
        <p:txBody>
          <a:bodyPr wrap="square" lIns="121917" tIns="60958" rIns="121917" bIns="60958" rtlCol="0">
            <a:spAutoFit/>
          </a:bodyPr>
          <a:lstStyle/>
          <a:p>
            <a:r>
              <a:rPr lang="en-US" sz="2700" b="1" dirty="0">
                <a:solidFill>
                  <a:srgbClr val="FF0000"/>
                </a:solidFill>
                <a:latin typeface="Courier" pitchFamily="2" charset="0"/>
              </a:rPr>
              <a:t>OP_CHECKSIG</a:t>
            </a:r>
          </a:p>
        </p:txBody>
      </p:sp>
      <p:sp>
        <p:nvSpPr>
          <p:cNvPr id="17" name="TextBox 16">
            <a:extLst>
              <a:ext uri="{FF2B5EF4-FFF2-40B4-BE49-F238E27FC236}">
                <a16:creationId xmlns:a16="http://schemas.microsoft.com/office/drawing/2014/main" id="{2859F04A-DEE9-D544-A130-C9D692865970}"/>
              </a:ext>
            </a:extLst>
          </p:cNvPr>
          <p:cNvSpPr txBox="1"/>
          <p:nvPr/>
        </p:nvSpPr>
        <p:spPr>
          <a:xfrm>
            <a:off x="279399" y="4435124"/>
            <a:ext cx="8331200" cy="533480"/>
          </a:xfrm>
          <a:prstGeom prst="rect">
            <a:avLst/>
          </a:prstGeom>
          <a:noFill/>
        </p:spPr>
        <p:txBody>
          <a:bodyPr wrap="square" lIns="121917" tIns="60958" rIns="121917" bIns="60958" rtlCol="0">
            <a:spAutoFit/>
          </a:bodyPr>
          <a:lstStyle/>
          <a:p>
            <a:r>
              <a:rPr lang="en-US" sz="2700" b="1" dirty="0">
                <a:solidFill>
                  <a:srgbClr val="002060"/>
                </a:solidFill>
                <a:latin typeface="Courier" pitchFamily="2" charset="0"/>
              </a:rPr>
              <a:t>TRUE</a:t>
            </a:r>
          </a:p>
        </p:txBody>
      </p:sp>
    </p:spTree>
    <p:extLst>
      <p:ext uri="{BB962C8B-B14F-4D97-AF65-F5344CB8AC3E}">
        <p14:creationId xmlns:p14="http://schemas.microsoft.com/office/powerpoint/2010/main" val="231094229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9F460E7-A166-8C40-A50A-36EC1F71B531}"/>
              </a:ext>
            </a:extLst>
          </p:cNvPr>
          <p:cNvSpPr>
            <a:spLocks noGrp="1"/>
          </p:cNvSpPr>
          <p:nvPr>
            <p:ph idx="1"/>
          </p:nvPr>
        </p:nvSpPr>
        <p:spPr/>
        <p:txBody>
          <a:bodyPr lIns="121917" tIns="60958" rIns="121917" bIns="60958">
            <a:normAutofit/>
          </a:bodyPr>
          <a:lstStyle/>
          <a:p>
            <a:r>
              <a:rPr lang="en-US" dirty="0"/>
              <a:t>Total 256 opcodes (15 disabled, 75 reserved) </a:t>
            </a:r>
          </a:p>
          <a:p>
            <a:pPr lvl="1"/>
            <a:r>
              <a:rPr lang="en-US" dirty="0"/>
              <a:t>Arithmetic operations</a:t>
            </a:r>
          </a:p>
          <a:p>
            <a:pPr lvl="1"/>
            <a:r>
              <a:rPr lang="en-US" dirty="0"/>
              <a:t>if-then conditions</a:t>
            </a:r>
          </a:p>
          <a:p>
            <a:pPr lvl="1"/>
            <a:r>
              <a:rPr lang="en-US" dirty="0"/>
              <a:t>Logical operators</a:t>
            </a:r>
          </a:p>
          <a:p>
            <a:pPr lvl="1"/>
            <a:r>
              <a:rPr lang="en-US" dirty="0"/>
              <a:t>Data handling (like OP_DUP)</a:t>
            </a:r>
          </a:p>
          <a:p>
            <a:pPr lvl="1"/>
            <a:r>
              <a:rPr lang="en-US" dirty="0"/>
              <a:t>Cryptographic operations</a:t>
            </a:r>
          </a:p>
          <a:p>
            <a:pPr lvl="2"/>
            <a:r>
              <a:rPr lang="en-US" dirty="0"/>
              <a:t>Hash functions</a:t>
            </a:r>
          </a:p>
          <a:p>
            <a:pPr lvl="2"/>
            <a:r>
              <a:rPr lang="en-US" dirty="0"/>
              <a:t>Signature verification</a:t>
            </a:r>
          </a:p>
          <a:p>
            <a:pPr lvl="2"/>
            <a:r>
              <a:rPr lang="en-US" dirty="0"/>
              <a:t>Multi-signature verification</a:t>
            </a:r>
          </a:p>
        </p:txBody>
      </p:sp>
      <p:sp>
        <p:nvSpPr>
          <p:cNvPr id="3" name="Title 2">
            <a:extLst>
              <a:ext uri="{FF2B5EF4-FFF2-40B4-BE49-F238E27FC236}">
                <a16:creationId xmlns:a16="http://schemas.microsoft.com/office/drawing/2014/main" id="{5AA0894B-97F3-0442-B5C9-30F4096402B3}"/>
              </a:ext>
            </a:extLst>
          </p:cNvPr>
          <p:cNvSpPr>
            <a:spLocks noGrp="1"/>
          </p:cNvSpPr>
          <p:nvPr>
            <p:ph type="title"/>
          </p:nvPr>
        </p:nvSpPr>
        <p:spPr/>
        <p:txBody>
          <a:bodyPr/>
          <a:lstStyle/>
          <a:p>
            <a:r>
              <a:rPr lang="en-US" dirty="0"/>
              <a:t>Bitcoin Script Instructions</a:t>
            </a:r>
          </a:p>
        </p:txBody>
      </p:sp>
    </p:spTree>
    <p:extLst>
      <p:ext uri="{BB962C8B-B14F-4D97-AF65-F5344CB8AC3E}">
        <p14:creationId xmlns:p14="http://schemas.microsoft.com/office/powerpoint/2010/main" val="52638175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C2E60D3-0B2E-734C-B7DF-7CCC0CF04BF6}"/>
              </a:ext>
            </a:extLst>
          </p:cNvPr>
          <p:cNvSpPr>
            <a:spLocks noGrp="1"/>
          </p:cNvSpPr>
          <p:nvPr>
            <p:ph idx="1"/>
          </p:nvPr>
        </p:nvSpPr>
        <p:spPr/>
        <p:txBody>
          <a:bodyPr lIns="121917" tIns="60958" rIns="121917" bIns="60958">
            <a:normAutofit/>
          </a:bodyPr>
          <a:lstStyle/>
          <a:p>
            <a:r>
              <a:rPr lang="en-US" b="1" dirty="0">
                <a:solidFill>
                  <a:srgbClr val="0070C0"/>
                </a:solidFill>
              </a:rPr>
              <a:t>Provably un-spendable or </a:t>
            </a:r>
            <a:r>
              <a:rPr lang="en-US" b="1" dirty="0" err="1">
                <a:solidFill>
                  <a:srgbClr val="0070C0"/>
                </a:solidFill>
              </a:rPr>
              <a:t>prunable</a:t>
            </a:r>
            <a:r>
              <a:rPr lang="en-US" b="1" dirty="0">
                <a:solidFill>
                  <a:srgbClr val="0070C0"/>
                </a:solidFill>
              </a:rPr>
              <a:t> outputs</a:t>
            </a:r>
          </a:p>
          <a:p>
            <a:pPr marL="0" indent="0" algn="ctr">
              <a:buNone/>
            </a:pPr>
            <a:r>
              <a:rPr lang="en-US" b="1" dirty="0" err="1">
                <a:latin typeface="Courier" pitchFamily="2" charset="0"/>
              </a:rPr>
              <a:t>scriptPubKey</a:t>
            </a:r>
            <a:r>
              <a:rPr lang="en-US" b="1" dirty="0">
                <a:latin typeface="Courier" pitchFamily="2" charset="0"/>
              </a:rPr>
              <a:t>: OP_RETURN {zero or more ops}</a:t>
            </a:r>
          </a:p>
          <a:p>
            <a:pPr marL="0" indent="0" algn="ctr">
              <a:buNone/>
            </a:pPr>
            <a:endParaRPr lang="en-US" dirty="0"/>
          </a:p>
          <a:p>
            <a:r>
              <a:rPr lang="en-US" b="1" dirty="0">
                <a:solidFill>
                  <a:srgbClr val="0070C0"/>
                </a:solidFill>
              </a:rPr>
              <a:t>Anyone-can-spend outputs</a:t>
            </a:r>
          </a:p>
          <a:p>
            <a:pPr marL="0" indent="0" algn="ctr">
              <a:buNone/>
            </a:pPr>
            <a:r>
              <a:rPr lang="en-US" b="1" dirty="0" err="1">
                <a:latin typeface="Courier" pitchFamily="2" charset="0"/>
              </a:rPr>
              <a:t>scriptPubKey</a:t>
            </a:r>
            <a:r>
              <a:rPr lang="en-US" b="1" dirty="0">
                <a:latin typeface="Courier" pitchFamily="2" charset="0"/>
              </a:rPr>
              <a:t>: {empty}</a:t>
            </a:r>
          </a:p>
          <a:p>
            <a:pPr marL="0" indent="0" algn="ctr">
              <a:buNone/>
            </a:pPr>
            <a:r>
              <a:rPr lang="en-US" b="1" dirty="0" err="1">
                <a:latin typeface="Courier" pitchFamily="2" charset="0"/>
              </a:rPr>
              <a:t>scriptSig</a:t>
            </a:r>
            <a:r>
              <a:rPr lang="en-US" b="1" dirty="0">
                <a:latin typeface="Courier" pitchFamily="2" charset="0"/>
              </a:rPr>
              <a:t>: OP_TRUE</a:t>
            </a:r>
            <a:endParaRPr lang="en-US" dirty="0"/>
          </a:p>
        </p:txBody>
      </p:sp>
      <p:sp>
        <p:nvSpPr>
          <p:cNvPr id="3" name="Title 2">
            <a:extLst>
              <a:ext uri="{FF2B5EF4-FFF2-40B4-BE49-F238E27FC236}">
                <a16:creationId xmlns:a16="http://schemas.microsoft.com/office/drawing/2014/main" id="{8EC35C0C-F682-0C4A-8B4C-87A1DB32CB42}"/>
              </a:ext>
            </a:extLst>
          </p:cNvPr>
          <p:cNvSpPr>
            <a:spLocks noGrp="1"/>
          </p:cNvSpPr>
          <p:nvPr>
            <p:ph type="title"/>
          </p:nvPr>
        </p:nvSpPr>
        <p:spPr/>
        <p:txBody>
          <a:bodyPr/>
          <a:lstStyle/>
          <a:p>
            <a:r>
              <a:rPr lang="en-US" dirty="0"/>
              <a:t>Interesting Bitcoin Scripts</a:t>
            </a:r>
          </a:p>
        </p:txBody>
      </p:sp>
      <p:sp>
        <p:nvSpPr>
          <p:cNvPr id="4" name="TextBox 3">
            <a:extLst>
              <a:ext uri="{FF2B5EF4-FFF2-40B4-BE49-F238E27FC236}">
                <a16:creationId xmlns:a16="http://schemas.microsoft.com/office/drawing/2014/main" id="{40D4B064-83FE-EC46-9CAD-80F99D1FE68A}"/>
              </a:ext>
            </a:extLst>
          </p:cNvPr>
          <p:cNvSpPr txBox="1"/>
          <p:nvPr/>
        </p:nvSpPr>
        <p:spPr>
          <a:xfrm>
            <a:off x="6299200" y="5461000"/>
            <a:ext cx="4102335" cy="400105"/>
          </a:xfrm>
          <a:prstGeom prst="rect">
            <a:avLst/>
          </a:prstGeom>
          <a:noFill/>
        </p:spPr>
        <p:txBody>
          <a:bodyPr wrap="none" lIns="121917" tIns="60958" rIns="121917" bIns="60958" rtlCol="0">
            <a:spAutoFit/>
          </a:bodyPr>
          <a:lstStyle/>
          <a:p>
            <a:r>
              <a:rPr lang="en-US" b="1" dirty="0"/>
              <a:t>Source: </a:t>
            </a:r>
            <a:r>
              <a:rPr lang="en-US" b="1" dirty="0">
                <a:hlinkClick r:id="rId2"/>
              </a:rPr>
              <a:t>https://en.bitcoin.it/wiki/Script</a:t>
            </a:r>
            <a:r>
              <a:rPr lang="en-US" b="1" dirty="0"/>
              <a:t> </a:t>
            </a:r>
          </a:p>
        </p:txBody>
      </p:sp>
    </p:spTree>
    <p:extLst>
      <p:ext uri="{BB962C8B-B14F-4D97-AF65-F5344CB8AC3E}">
        <p14:creationId xmlns:p14="http://schemas.microsoft.com/office/powerpoint/2010/main" val="151040062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C2E60D3-0B2E-734C-B7DF-7CCC0CF04BF6}"/>
              </a:ext>
            </a:extLst>
          </p:cNvPr>
          <p:cNvSpPr>
            <a:spLocks noGrp="1"/>
          </p:cNvSpPr>
          <p:nvPr>
            <p:ph idx="1"/>
          </p:nvPr>
        </p:nvSpPr>
        <p:spPr/>
        <p:txBody>
          <a:bodyPr lIns="121917" tIns="60958" rIns="121917" bIns="60958">
            <a:normAutofit/>
          </a:bodyPr>
          <a:lstStyle/>
          <a:p>
            <a:r>
              <a:rPr lang="en-US" b="1" dirty="0">
                <a:solidFill>
                  <a:srgbClr val="0070C0"/>
                </a:solidFill>
              </a:rPr>
              <a:t>Freezing funds until a time in the future</a:t>
            </a:r>
          </a:p>
          <a:p>
            <a:pPr marL="0" indent="0" algn="ctr">
              <a:buNone/>
            </a:pPr>
            <a:r>
              <a:rPr lang="en-US" b="1" dirty="0" err="1">
                <a:latin typeface="Courier" pitchFamily="2" charset="0"/>
              </a:rPr>
              <a:t>scriptPubKey</a:t>
            </a:r>
            <a:r>
              <a:rPr lang="en-US" b="1" dirty="0">
                <a:latin typeface="Courier" pitchFamily="2" charset="0"/>
              </a:rPr>
              <a:t>: &lt;</a:t>
            </a:r>
            <a:r>
              <a:rPr lang="en-US" b="1" dirty="0" err="1">
                <a:latin typeface="Courier" pitchFamily="2" charset="0"/>
              </a:rPr>
              <a:t>expiry_time</a:t>
            </a:r>
            <a:r>
              <a:rPr lang="en-US" b="1" dirty="0">
                <a:latin typeface="Courier" pitchFamily="2" charset="0"/>
              </a:rPr>
              <a:t>&gt; OP_CHECKLOCKTIMEVERIFY OP_DROP OP_DUP OP_HASH160 &lt;</a:t>
            </a:r>
            <a:r>
              <a:rPr lang="en-US" b="1" dirty="0" err="1">
                <a:latin typeface="Courier" pitchFamily="2" charset="0"/>
              </a:rPr>
              <a:t>pubKeyHash</a:t>
            </a:r>
            <a:r>
              <a:rPr lang="en-US" b="1" dirty="0">
                <a:latin typeface="Courier" pitchFamily="2" charset="0"/>
              </a:rPr>
              <a:t>&gt; OP_EQUALVERIFY OP_CHECKSIG</a:t>
            </a:r>
          </a:p>
          <a:p>
            <a:pPr marL="0" indent="0" algn="ctr">
              <a:buNone/>
            </a:pPr>
            <a:r>
              <a:rPr lang="en-US" b="1" dirty="0" err="1">
                <a:latin typeface="Courier" pitchFamily="2" charset="0"/>
              </a:rPr>
              <a:t>scriptSig</a:t>
            </a:r>
            <a:r>
              <a:rPr lang="en-US" b="1" dirty="0">
                <a:latin typeface="Courier" pitchFamily="2" charset="0"/>
              </a:rPr>
              <a:t>: &lt;sig&gt; &lt;</a:t>
            </a:r>
            <a:r>
              <a:rPr lang="en-US" b="1" dirty="0" err="1">
                <a:latin typeface="Courier" pitchFamily="2" charset="0"/>
              </a:rPr>
              <a:t>pubKey</a:t>
            </a:r>
            <a:r>
              <a:rPr lang="en-US" b="1" dirty="0">
                <a:latin typeface="Courier" pitchFamily="2" charset="0"/>
              </a:rPr>
              <a:t>&gt;</a:t>
            </a:r>
          </a:p>
        </p:txBody>
      </p:sp>
      <p:sp>
        <p:nvSpPr>
          <p:cNvPr id="3" name="Title 2">
            <a:extLst>
              <a:ext uri="{FF2B5EF4-FFF2-40B4-BE49-F238E27FC236}">
                <a16:creationId xmlns:a16="http://schemas.microsoft.com/office/drawing/2014/main" id="{8EC35C0C-F682-0C4A-8B4C-87A1DB32CB42}"/>
              </a:ext>
            </a:extLst>
          </p:cNvPr>
          <p:cNvSpPr>
            <a:spLocks noGrp="1"/>
          </p:cNvSpPr>
          <p:nvPr>
            <p:ph type="title"/>
          </p:nvPr>
        </p:nvSpPr>
        <p:spPr/>
        <p:txBody>
          <a:bodyPr/>
          <a:lstStyle/>
          <a:p>
            <a:r>
              <a:rPr lang="en-US" dirty="0"/>
              <a:t>Interesting Bitcoin Scripts</a:t>
            </a:r>
          </a:p>
        </p:txBody>
      </p:sp>
      <p:sp>
        <p:nvSpPr>
          <p:cNvPr id="4" name="TextBox 3">
            <a:extLst>
              <a:ext uri="{FF2B5EF4-FFF2-40B4-BE49-F238E27FC236}">
                <a16:creationId xmlns:a16="http://schemas.microsoft.com/office/drawing/2014/main" id="{554CDA24-3B33-AC40-AB75-B0FDD1A56BF2}"/>
              </a:ext>
            </a:extLst>
          </p:cNvPr>
          <p:cNvSpPr txBox="1"/>
          <p:nvPr/>
        </p:nvSpPr>
        <p:spPr>
          <a:xfrm>
            <a:off x="6299200" y="5461000"/>
            <a:ext cx="4102335" cy="400105"/>
          </a:xfrm>
          <a:prstGeom prst="rect">
            <a:avLst/>
          </a:prstGeom>
          <a:noFill/>
        </p:spPr>
        <p:txBody>
          <a:bodyPr wrap="none" lIns="121917" tIns="60958" rIns="121917" bIns="60958" rtlCol="0">
            <a:spAutoFit/>
          </a:bodyPr>
          <a:lstStyle/>
          <a:p>
            <a:r>
              <a:rPr lang="en-US" b="1" dirty="0"/>
              <a:t>Source: </a:t>
            </a:r>
            <a:r>
              <a:rPr lang="en-US" b="1" dirty="0">
                <a:hlinkClick r:id="rId2"/>
              </a:rPr>
              <a:t>https://en.bitcoin.it/wiki/Script</a:t>
            </a:r>
            <a:r>
              <a:rPr lang="en-US" b="1" dirty="0"/>
              <a:t> </a:t>
            </a:r>
          </a:p>
        </p:txBody>
      </p:sp>
    </p:spTree>
    <p:extLst>
      <p:ext uri="{BB962C8B-B14F-4D97-AF65-F5344CB8AC3E}">
        <p14:creationId xmlns:p14="http://schemas.microsoft.com/office/powerpoint/2010/main" val="60987281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727395B-D99C-584E-8C96-DFAC6D12BE6B}"/>
              </a:ext>
            </a:extLst>
          </p:cNvPr>
          <p:cNvSpPr>
            <a:spLocks noGrp="1"/>
          </p:cNvSpPr>
          <p:nvPr>
            <p:ph idx="1"/>
          </p:nvPr>
        </p:nvSpPr>
        <p:spPr/>
        <p:txBody>
          <a:bodyPr lIns="121917" tIns="60958" rIns="121917" bIns="60958"/>
          <a:lstStyle/>
          <a:p>
            <a:r>
              <a:rPr lang="en-US" dirty="0"/>
              <a:t>An ad-hoc network with random topology, Bitcoin protocol runs on TCP port 8333</a:t>
            </a:r>
          </a:p>
          <a:p>
            <a:endParaRPr lang="en-US" dirty="0"/>
          </a:p>
          <a:p>
            <a:r>
              <a:rPr lang="en-US" dirty="0"/>
              <a:t>All nodes (users) in the bitcoin network are treated equally</a:t>
            </a:r>
          </a:p>
          <a:p>
            <a:endParaRPr lang="en-US" dirty="0"/>
          </a:p>
          <a:p>
            <a:r>
              <a:rPr lang="en-US" dirty="0"/>
              <a:t>New nodes can join any time, non-responding nodes are removed after 3 hours</a:t>
            </a:r>
          </a:p>
        </p:txBody>
      </p:sp>
      <p:sp>
        <p:nvSpPr>
          <p:cNvPr id="3" name="Title 2">
            <a:extLst>
              <a:ext uri="{FF2B5EF4-FFF2-40B4-BE49-F238E27FC236}">
                <a16:creationId xmlns:a16="http://schemas.microsoft.com/office/drawing/2014/main" id="{1298B36B-22C0-D54C-A7A5-73C23BDEBE70}"/>
              </a:ext>
            </a:extLst>
          </p:cNvPr>
          <p:cNvSpPr>
            <a:spLocks noGrp="1"/>
          </p:cNvSpPr>
          <p:nvPr>
            <p:ph type="title"/>
          </p:nvPr>
        </p:nvSpPr>
        <p:spPr/>
        <p:txBody>
          <a:bodyPr/>
          <a:lstStyle/>
          <a:p>
            <a:r>
              <a:rPr lang="en-US" dirty="0"/>
              <a:t>Bitcoin P2P Network</a:t>
            </a:r>
          </a:p>
        </p:txBody>
      </p:sp>
    </p:spTree>
    <p:extLst>
      <p:ext uri="{BB962C8B-B14F-4D97-AF65-F5344CB8AC3E}">
        <p14:creationId xmlns:p14="http://schemas.microsoft.com/office/powerpoint/2010/main" val="49245928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F350F7B-BD38-6E4B-8AB6-14B7652E8B3E}"/>
              </a:ext>
            </a:extLst>
          </p:cNvPr>
          <p:cNvSpPr>
            <a:spLocks noGrp="1"/>
          </p:cNvSpPr>
          <p:nvPr>
            <p:ph type="title"/>
          </p:nvPr>
        </p:nvSpPr>
        <p:spPr/>
        <p:txBody>
          <a:bodyPr/>
          <a:lstStyle/>
          <a:p>
            <a:r>
              <a:rPr lang="en-US" dirty="0"/>
              <a:t>Joining in a Bitcoin P2P Network</a:t>
            </a:r>
          </a:p>
        </p:txBody>
      </p:sp>
      <p:sp>
        <p:nvSpPr>
          <p:cNvPr id="4" name="Oval 3">
            <a:extLst>
              <a:ext uri="{FF2B5EF4-FFF2-40B4-BE49-F238E27FC236}">
                <a16:creationId xmlns:a16="http://schemas.microsoft.com/office/drawing/2014/main" id="{C256D103-ED96-4044-B92F-1300FF21C769}"/>
              </a:ext>
            </a:extLst>
          </p:cNvPr>
          <p:cNvSpPr/>
          <p:nvPr/>
        </p:nvSpPr>
        <p:spPr>
          <a:xfrm>
            <a:off x="1727200" y="13970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5" name="Oval 4">
            <a:extLst>
              <a:ext uri="{FF2B5EF4-FFF2-40B4-BE49-F238E27FC236}">
                <a16:creationId xmlns:a16="http://schemas.microsoft.com/office/drawing/2014/main" id="{DA64D894-A689-E54B-B7AF-CF471848ED82}"/>
              </a:ext>
            </a:extLst>
          </p:cNvPr>
          <p:cNvSpPr/>
          <p:nvPr/>
        </p:nvSpPr>
        <p:spPr>
          <a:xfrm>
            <a:off x="4876800" y="10922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6" name="Oval 5">
            <a:extLst>
              <a:ext uri="{FF2B5EF4-FFF2-40B4-BE49-F238E27FC236}">
                <a16:creationId xmlns:a16="http://schemas.microsoft.com/office/drawing/2014/main" id="{78D84940-CD45-5D48-A8C9-3D10821EECCC}"/>
              </a:ext>
            </a:extLst>
          </p:cNvPr>
          <p:cNvSpPr/>
          <p:nvPr/>
        </p:nvSpPr>
        <p:spPr>
          <a:xfrm>
            <a:off x="2641600" y="38354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7" name="Oval 6">
            <a:extLst>
              <a:ext uri="{FF2B5EF4-FFF2-40B4-BE49-F238E27FC236}">
                <a16:creationId xmlns:a16="http://schemas.microsoft.com/office/drawing/2014/main" id="{4951624A-A076-6143-83C1-F91BFB411A4B}"/>
              </a:ext>
            </a:extLst>
          </p:cNvPr>
          <p:cNvSpPr/>
          <p:nvPr/>
        </p:nvSpPr>
        <p:spPr>
          <a:xfrm>
            <a:off x="406400" y="3363467"/>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8" name="Oval 7">
            <a:extLst>
              <a:ext uri="{FF2B5EF4-FFF2-40B4-BE49-F238E27FC236}">
                <a16:creationId xmlns:a16="http://schemas.microsoft.com/office/drawing/2014/main" id="{DD2382F0-6963-F84A-8FB6-2939DA680E61}"/>
              </a:ext>
            </a:extLst>
          </p:cNvPr>
          <p:cNvSpPr/>
          <p:nvPr/>
        </p:nvSpPr>
        <p:spPr>
          <a:xfrm>
            <a:off x="5308600" y="45466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9" name="Oval 8">
            <a:extLst>
              <a:ext uri="{FF2B5EF4-FFF2-40B4-BE49-F238E27FC236}">
                <a16:creationId xmlns:a16="http://schemas.microsoft.com/office/drawing/2014/main" id="{4586BF4F-0CBA-014E-8E17-CFF538ECF832}"/>
              </a:ext>
            </a:extLst>
          </p:cNvPr>
          <p:cNvSpPr/>
          <p:nvPr/>
        </p:nvSpPr>
        <p:spPr>
          <a:xfrm>
            <a:off x="6908800" y="27178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10" name="Oval 9">
            <a:extLst>
              <a:ext uri="{FF2B5EF4-FFF2-40B4-BE49-F238E27FC236}">
                <a16:creationId xmlns:a16="http://schemas.microsoft.com/office/drawing/2014/main" id="{4FC24D24-F259-B148-8EEE-182312F1C0BB}"/>
              </a:ext>
            </a:extLst>
          </p:cNvPr>
          <p:cNvSpPr/>
          <p:nvPr/>
        </p:nvSpPr>
        <p:spPr>
          <a:xfrm>
            <a:off x="9144000" y="11971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11" name="Oval 10">
            <a:extLst>
              <a:ext uri="{FF2B5EF4-FFF2-40B4-BE49-F238E27FC236}">
                <a16:creationId xmlns:a16="http://schemas.microsoft.com/office/drawing/2014/main" id="{37287E1D-50D0-DA47-B230-094504D9D351}"/>
              </a:ext>
            </a:extLst>
          </p:cNvPr>
          <p:cNvSpPr/>
          <p:nvPr/>
        </p:nvSpPr>
        <p:spPr>
          <a:xfrm>
            <a:off x="9855200" y="408432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cxnSp>
        <p:nvCxnSpPr>
          <p:cNvPr id="13" name="Straight Connector 12">
            <a:extLst>
              <a:ext uri="{FF2B5EF4-FFF2-40B4-BE49-F238E27FC236}">
                <a16:creationId xmlns:a16="http://schemas.microsoft.com/office/drawing/2014/main" id="{9FE51C5C-973C-D548-A36A-6DA405D08D6B}"/>
              </a:ext>
            </a:extLst>
          </p:cNvPr>
          <p:cNvCxnSpPr>
            <a:stCxn id="7" idx="7"/>
            <a:endCxn id="4" idx="3"/>
          </p:cNvCxnSpPr>
          <p:nvPr/>
        </p:nvCxnSpPr>
        <p:spPr>
          <a:xfrm flipV="1">
            <a:off x="1186890" y="2177489"/>
            <a:ext cx="674221" cy="1319888"/>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217929-73A8-844D-B017-0B71E46CE89B}"/>
              </a:ext>
            </a:extLst>
          </p:cNvPr>
          <p:cNvCxnSpPr>
            <a:stCxn id="7" idx="5"/>
            <a:endCxn id="6" idx="2"/>
          </p:cNvCxnSpPr>
          <p:nvPr/>
        </p:nvCxnSpPr>
        <p:spPr>
          <a:xfrm>
            <a:off x="1186890" y="4143957"/>
            <a:ext cx="1454711" cy="14864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573A7F7-0210-7940-BBFB-EA161771B73E}"/>
              </a:ext>
            </a:extLst>
          </p:cNvPr>
          <p:cNvCxnSpPr>
            <a:stCxn id="4" idx="4"/>
            <a:endCxn id="6" idx="1"/>
          </p:cNvCxnSpPr>
          <p:nvPr/>
        </p:nvCxnSpPr>
        <p:spPr>
          <a:xfrm>
            <a:off x="2184401" y="2311401"/>
            <a:ext cx="591111" cy="165791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489D523-3F0F-0C49-8BD7-EB23FBA1375F}"/>
              </a:ext>
            </a:extLst>
          </p:cNvPr>
          <p:cNvCxnSpPr>
            <a:stCxn id="4" idx="6"/>
            <a:endCxn id="5" idx="2"/>
          </p:cNvCxnSpPr>
          <p:nvPr/>
        </p:nvCxnSpPr>
        <p:spPr>
          <a:xfrm flipV="1">
            <a:off x="2641600" y="1549400"/>
            <a:ext cx="2235200" cy="304800"/>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0822B3E-C434-A14A-BFE1-9665F8E90028}"/>
              </a:ext>
            </a:extLst>
          </p:cNvPr>
          <p:cNvCxnSpPr>
            <a:stCxn id="6" idx="5"/>
            <a:endCxn id="8" idx="2"/>
          </p:cNvCxnSpPr>
          <p:nvPr/>
        </p:nvCxnSpPr>
        <p:spPr>
          <a:xfrm>
            <a:off x="3422090" y="4615890"/>
            <a:ext cx="1886511" cy="38791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5C857B6D-9264-DB46-82FC-D6DF1910C762}"/>
              </a:ext>
            </a:extLst>
          </p:cNvPr>
          <p:cNvCxnSpPr>
            <a:stCxn id="8" idx="7"/>
            <a:endCxn id="9" idx="3"/>
          </p:cNvCxnSpPr>
          <p:nvPr/>
        </p:nvCxnSpPr>
        <p:spPr>
          <a:xfrm flipV="1">
            <a:off x="6089090" y="3498290"/>
            <a:ext cx="953621" cy="11822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70D2EE95-C453-234C-8BB1-77FE3E203C5E}"/>
              </a:ext>
            </a:extLst>
          </p:cNvPr>
          <p:cNvCxnSpPr>
            <a:stCxn id="5" idx="5"/>
            <a:endCxn id="9" idx="1"/>
          </p:cNvCxnSpPr>
          <p:nvPr/>
        </p:nvCxnSpPr>
        <p:spPr>
          <a:xfrm>
            <a:off x="5657290" y="1872690"/>
            <a:ext cx="1385421" cy="9790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75B35C20-4301-AA40-B03A-DE3F24630BDB}"/>
              </a:ext>
            </a:extLst>
          </p:cNvPr>
          <p:cNvCxnSpPr>
            <a:stCxn id="9" idx="7"/>
            <a:endCxn id="10" idx="3"/>
          </p:cNvCxnSpPr>
          <p:nvPr/>
        </p:nvCxnSpPr>
        <p:spPr>
          <a:xfrm flipV="1">
            <a:off x="7689290" y="1977590"/>
            <a:ext cx="1588621" cy="8741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74205AEF-C1A9-5A4E-AC4B-5E42607A6BA3}"/>
              </a:ext>
            </a:extLst>
          </p:cNvPr>
          <p:cNvCxnSpPr>
            <a:stCxn id="9" idx="5"/>
            <a:endCxn id="11" idx="2"/>
          </p:cNvCxnSpPr>
          <p:nvPr/>
        </p:nvCxnSpPr>
        <p:spPr>
          <a:xfrm>
            <a:off x="7689290" y="3498290"/>
            <a:ext cx="2165911" cy="104323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3EBAC01-87A9-CC44-8A31-D20FF24DD681}"/>
              </a:ext>
            </a:extLst>
          </p:cNvPr>
          <p:cNvCxnSpPr>
            <a:stCxn id="10" idx="4"/>
            <a:endCxn id="11" idx="1"/>
          </p:cNvCxnSpPr>
          <p:nvPr/>
        </p:nvCxnSpPr>
        <p:spPr>
          <a:xfrm>
            <a:off x="9601201" y="2111500"/>
            <a:ext cx="387911" cy="210673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E34F6F4-792B-0D4E-B982-2443822E5DFC}"/>
              </a:ext>
            </a:extLst>
          </p:cNvPr>
          <p:cNvCxnSpPr>
            <a:stCxn id="8" idx="5"/>
            <a:endCxn id="11" idx="3"/>
          </p:cNvCxnSpPr>
          <p:nvPr/>
        </p:nvCxnSpPr>
        <p:spPr>
          <a:xfrm flipV="1">
            <a:off x="6089090" y="4864809"/>
            <a:ext cx="3900021" cy="462280"/>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608363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F350F7B-BD38-6E4B-8AB6-14B7652E8B3E}"/>
              </a:ext>
            </a:extLst>
          </p:cNvPr>
          <p:cNvSpPr>
            <a:spLocks noGrp="1"/>
          </p:cNvSpPr>
          <p:nvPr>
            <p:ph type="title"/>
          </p:nvPr>
        </p:nvSpPr>
        <p:spPr/>
        <p:txBody>
          <a:bodyPr/>
          <a:lstStyle/>
          <a:p>
            <a:r>
              <a:rPr lang="en-US" dirty="0"/>
              <a:t>Joining in a Bitcoin P2P Network</a:t>
            </a:r>
          </a:p>
        </p:txBody>
      </p:sp>
      <p:sp>
        <p:nvSpPr>
          <p:cNvPr id="4" name="Oval 3">
            <a:extLst>
              <a:ext uri="{FF2B5EF4-FFF2-40B4-BE49-F238E27FC236}">
                <a16:creationId xmlns:a16="http://schemas.microsoft.com/office/drawing/2014/main" id="{C256D103-ED96-4044-B92F-1300FF21C769}"/>
              </a:ext>
            </a:extLst>
          </p:cNvPr>
          <p:cNvSpPr/>
          <p:nvPr/>
        </p:nvSpPr>
        <p:spPr>
          <a:xfrm>
            <a:off x="1727200" y="13970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5" name="Oval 4">
            <a:extLst>
              <a:ext uri="{FF2B5EF4-FFF2-40B4-BE49-F238E27FC236}">
                <a16:creationId xmlns:a16="http://schemas.microsoft.com/office/drawing/2014/main" id="{DA64D894-A689-E54B-B7AF-CF471848ED82}"/>
              </a:ext>
            </a:extLst>
          </p:cNvPr>
          <p:cNvSpPr/>
          <p:nvPr/>
        </p:nvSpPr>
        <p:spPr>
          <a:xfrm>
            <a:off x="4876800" y="10922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6" name="Oval 5">
            <a:extLst>
              <a:ext uri="{FF2B5EF4-FFF2-40B4-BE49-F238E27FC236}">
                <a16:creationId xmlns:a16="http://schemas.microsoft.com/office/drawing/2014/main" id="{78D84940-CD45-5D48-A8C9-3D10821EECCC}"/>
              </a:ext>
            </a:extLst>
          </p:cNvPr>
          <p:cNvSpPr/>
          <p:nvPr/>
        </p:nvSpPr>
        <p:spPr>
          <a:xfrm>
            <a:off x="2641600" y="38354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7" name="Oval 6">
            <a:extLst>
              <a:ext uri="{FF2B5EF4-FFF2-40B4-BE49-F238E27FC236}">
                <a16:creationId xmlns:a16="http://schemas.microsoft.com/office/drawing/2014/main" id="{4951624A-A076-6143-83C1-F91BFB411A4B}"/>
              </a:ext>
            </a:extLst>
          </p:cNvPr>
          <p:cNvSpPr/>
          <p:nvPr/>
        </p:nvSpPr>
        <p:spPr>
          <a:xfrm>
            <a:off x="406400" y="3363467"/>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8" name="Oval 7">
            <a:extLst>
              <a:ext uri="{FF2B5EF4-FFF2-40B4-BE49-F238E27FC236}">
                <a16:creationId xmlns:a16="http://schemas.microsoft.com/office/drawing/2014/main" id="{DD2382F0-6963-F84A-8FB6-2939DA680E61}"/>
              </a:ext>
            </a:extLst>
          </p:cNvPr>
          <p:cNvSpPr/>
          <p:nvPr/>
        </p:nvSpPr>
        <p:spPr>
          <a:xfrm>
            <a:off x="5308600" y="45466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9" name="Oval 8">
            <a:extLst>
              <a:ext uri="{FF2B5EF4-FFF2-40B4-BE49-F238E27FC236}">
                <a16:creationId xmlns:a16="http://schemas.microsoft.com/office/drawing/2014/main" id="{4586BF4F-0CBA-014E-8E17-CFF538ECF832}"/>
              </a:ext>
            </a:extLst>
          </p:cNvPr>
          <p:cNvSpPr/>
          <p:nvPr/>
        </p:nvSpPr>
        <p:spPr>
          <a:xfrm>
            <a:off x="6908800" y="27178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10" name="Oval 9">
            <a:extLst>
              <a:ext uri="{FF2B5EF4-FFF2-40B4-BE49-F238E27FC236}">
                <a16:creationId xmlns:a16="http://schemas.microsoft.com/office/drawing/2014/main" id="{4FC24D24-F259-B148-8EEE-182312F1C0BB}"/>
              </a:ext>
            </a:extLst>
          </p:cNvPr>
          <p:cNvSpPr/>
          <p:nvPr/>
        </p:nvSpPr>
        <p:spPr>
          <a:xfrm>
            <a:off x="9144000" y="11971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11" name="Oval 10">
            <a:extLst>
              <a:ext uri="{FF2B5EF4-FFF2-40B4-BE49-F238E27FC236}">
                <a16:creationId xmlns:a16="http://schemas.microsoft.com/office/drawing/2014/main" id="{37287E1D-50D0-DA47-B230-094504D9D351}"/>
              </a:ext>
            </a:extLst>
          </p:cNvPr>
          <p:cNvSpPr/>
          <p:nvPr/>
        </p:nvSpPr>
        <p:spPr>
          <a:xfrm>
            <a:off x="9855200" y="408432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cxnSp>
        <p:nvCxnSpPr>
          <p:cNvPr id="13" name="Straight Connector 12">
            <a:extLst>
              <a:ext uri="{FF2B5EF4-FFF2-40B4-BE49-F238E27FC236}">
                <a16:creationId xmlns:a16="http://schemas.microsoft.com/office/drawing/2014/main" id="{9FE51C5C-973C-D548-A36A-6DA405D08D6B}"/>
              </a:ext>
            </a:extLst>
          </p:cNvPr>
          <p:cNvCxnSpPr>
            <a:stCxn id="7" idx="7"/>
            <a:endCxn id="4" idx="3"/>
          </p:cNvCxnSpPr>
          <p:nvPr/>
        </p:nvCxnSpPr>
        <p:spPr>
          <a:xfrm flipV="1">
            <a:off x="1186890" y="2177489"/>
            <a:ext cx="674221" cy="1319888"/>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217929-73A8-844D-B017-0B71E46CE89B}"/>
              </a:ext>
            </a:extLst>
          </p:cNvPr>
          <p:cNvCxnSpPr>
            <a:stCxn id="7" idx="5"/>
            <a:endCxn id="6" idx="2"/>
          </p:cNvCxnSpPr>
          <p:nvPr/>
        </p:nvCxnSpPr>
        <p:spPr>
          <a:xfrm>
            <a:off x="1186890" y="4143957"/>
            <a:ext cx="1454711" cy="14864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573A7F7-0210-7940-BBFB-EA161771B73E}"/>
              </a:ext>
            </a:extLst>
          </p:cNvPr>
          <p:cNvCxnSpPr>
            <a:stCxn id="4" idx="4"/>
            <a:endCxn id="6" idx="1"/>
          </p:cNvCxnSpPr>
          <p:nvPr/>
        </p:nvCxnSpPr>
        <p:spPr>
          <a:xfrm>
            <a:off x="2184401" y="2311401"/>
            <a:ext cx="591111" cy="165791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489D523-3F0F-0C49-8BD7-EB23FBA1375F}"/>
              </a:ext>
            </a:extLst>
          </p:cNvPr>
          <p:cNvCxnSpPr>
            <a:stCxn id="4" idx="6"/>
            <a:endCxn id="5" idx="2"/>
          </p:cNvCxnSpPr>
          <p:nvPr/>
        </p:nvCxnSpPr>
        <p:spPr>
          <a:xfrm flipV="1">
            <a:off x="2641600" y="1549400"/>
            <a:ext cx="2235200" cy="304800"/>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0822B3E-C434-A14A-BFE1-9665F8E90028}"/>
              </a:ext>
            </a:extLst>
          </p:cNvPr>
          <p:cNvCxnSpPr>
            <a:stCxn id="6" idx="5"/>
            <a:endCxn id="8" idx="2"/>
          </p:cNvCxnSpPr>
          <p:nvPr/>
        </p:nvCxnSpPr>
        <p:spPr>
          <a:xfrm>
            <a:off x="3422090" y="4615890"/>
            <a:ext cx="1886511" cy="38791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5C857B6D-9264-DB46-82FC-D6DF1910C762}"/>
              </a:ext>
            </a:extLst>
          </p:cNvPr>
          <p:cNvCxnSpPr>
            <a:stCxn id="8" idx="7"/>
            <a:endCxn id="9" idx="3"/>
          </p:cNvCxnSpPr>
          <p:nvPr/>
        </p:nvCxnSpPr>
        <p:spPr>
          <a:xfrm flipV="1">
            <a:off x="6089090" y="3498290"/>
            <a:ext cx="953621" cy="11822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70D2EE95-C453-234C-8BB1-77FE3E203C5E}"/>
              </a:ext>
            </a:extLst>
          </p:cNvPr>
          <p:cNvCxnSpPr>
            <a:stCxn id="5" idx="5"/>
            <a:endCxn id="9" idx="1"/>
          </p:cNvCxnSpPr>
          <p:nvPr/>
        </p:nvCxnSpPr>
        <p:spPr>
          <a:xfrm>
            <a:off x="5657290" y="1872690"/>
            <a:ext cx="1385421" cy="9790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75B35C20-4301-AA40-B03A-DE3F24630BDB}"/>
              </a:ext>
            </a:extLst>
          </p:cNvPr>
          <p:cNvCxnSpPr>
            <a:stCxn id="9" idx="7"/>
            <a:endCxn id="10" idx="3"/>
          </p:cNvCxnSpPr>
          <p:nvPr/>
        </p:nvCxnSpPr>
        <p:spPr>
          <a:xfrm flipV="1">
            <a:off x="7689290" y="1977590"/>
            <a:ext cx="1588621" cy="8741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74205AEF-C1A9-5A4E-AC4B-5E42607A6BA3}"/>
              </a:ext>
            </a:extLst>
          </p:cNvPr>
          <p:cNvCxnSpPr>
            <a:stCxn id="9" idx="5"/>
            <a:endCxn id="11" idx="2"/>
          </p:cNvCxnSpPr>
          <p:nvPr/>
        </p:nvCxnSpPr>
        <p:spPr>
          <a:xfrm>
            <a:off x="7689290" y="3498290"/>
            <a:ext cx="2165911" cy="104323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3EBAC01-87A9-CC44-8A31-D20FF24DD681}"/>
              </a:ext>
            </a:extLst>
          </p:cNvPr>
          <p:cNvCxnSpPr>
            <a:stCxn id="10" idx="4"/>
            <a:endCxn id="11" idx="1"/>
          </p:cNvCxnSpPr>
          <p:nvPr/>
        </p:nvCxnSpPr>
        <p:spPr>
          <a:xfrm>
            <a:off x="9601201" y="2111500"/>
            <a:ext cx="387911" cy="210673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E34F6F4-792B-0D4E-B982-2443822E5DFC}"/>
              </a:ext>
            </a:extLst>
          </p:cNvPr>
          <p:cNvCxnSpPr>
            <a:stCxn id="8" idx="5"/>
            <a:endCxn id="11" idx="3"/>
          </p:cNvCxnSpPr>
          <p:nvPr/>
        </p:nvCxnSpPr>
        <p:spPr>
          <a:xfrm flipV="1">
            <a:off x="6089090" y="4864809"/>
            <a:ext cx="3900021" cy="462280"/>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22" name="Oval 21">
            <a:extLst>
              <a:ext uri="{FF2B5EF4-FFF2-40B4-BE49-F238E27FC236}">
                <a16:creationId xmlns:a16="http://schemas.microsoft.com/office/drawing/2014/main" id="{A341A78C-2550-0B48-A078-8FE90BF2F33B}"/>
              </a:ext>
            </a:extLst>
          </p:cNvPr>
          <p:cNvSpPr/>
          <p:nvPr/>
        </p:nvSpPr>
        <p:spPr>
          <a:xfrm>
            <a:off x="4319624" y="2801873"/>
            <a:ext cx="914400" cy="914400"/>
          </a:xfrm>
          <a:prstGeom prst="ellipse">
            <a:avLst/>
          </a:prstGeom>
          <a:solidFill>
            <a:srgbClr val="FF0000"/>
          </a:solidFill>
          <a:ln>
            <a:solidFill>
              <a:srgbClr val="FF0000"/>
            </a:solidFill>
          </a:ln>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Tree>
    <p:extLst>
      <p:ext uri="{BB962C8B-B14F-4D97-AF65-F5344CB8AC3E}">
        <p14:creationId xmlns:p14="http://schemas.microsoft.com/office/powerpoint/2010/main" val="264659633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F350F7B-BD38-6E4B-8AB6-14B7652E8B3E}"/>
              </a:ext>
            </a:extLst>
          </p:cNvPr>
          <p:cNvSpPr>
            <a:spLocks noGrp="1"/>
          </p:cNvSpPr>
          <p:nvPr>
            <p:ph type="title"/>
          </p:nvPr>
        </p:nvSpPr>
        <p:spPr/>
        <p:txBody>
          <a:bodyPr/>
          <a:lstStyle/>
          <a:p>
            <a:r>
              <a:rPr lang="en-US" dirty="0"/>
              <a:t>Joining in a Bitcoin P2P Network</a:t>
            </a:r>
          </a:p>
        </p:txBody>
      </p:sp>
      <p:sp>
        <p:nvSpPr>
          <p:cNvPr id="4" name="Oval 3">
            <a:extLst>
              <a:ext uri="{FF2B5EF4-FFF2-40B4-BE49-F238E27FC236}">
                <a16:creationId xmlns:a16="http://schemas.microsoft.com/office/drawing/2014/main" id="{C256D103-ED96-4044-B92F-1300FF21C769}"/>
              </a:ext>
            </a:extLst>
          </p:cNvPr>
          <p:cNvSpPr/>
          <p:nvPr/>
        </p:nvSpPr>
        <p:spPr>
          <a:xfrm>
            <a:off x="1727200" y="13970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5" name="Oval 4">
            <a:extLst>
              <a:ext uri="{FF2B5EF4-FFF2-40B4-BE49-F238E27FC236}">
                <a16:creationId xmlns:a16="http://schemas.microsoft.com/office/drawing/2014/main" id="{DA64D894-A689-E54B-B7AF-CF471848ED82}"/>
              </a:ext>
            </a:extLst>
          </p:cNvPr>
          <p:cNvSpPr/>
          <p:nvPr/>
        </p:nvSpPr>
        <p:spPr>
          <a:xfrm>
            <a:off x="4876800" y="10922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6" name="Oval 5">
            <a:extLst>
              <a:ext uri="{FF2B5EF4-FFF2-40B4-BE49-F238E27FC236}">
                <a16:creationId xmlns:a16="http://schemas.microsoft.com/office/drawing/2014/main" id="{78D84940-CD45-5D48-A8C9-3D10821EECCC}"/>
              </a:ext>
            </a:extLst>
          </p:cNvPr>
          <p:cNvSpPr/>
          <p:nvPr/>
        </p:nvSpPr>
        <p:spPr>
          <a:xfrm>
            <a:off x="2641600" y="38354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7" name="Oval 6">
            <a:extLst>
              <a:ext uri="{FF2B5EF4-FFF2-40B4-BE49-F238E27FC236}">
                <a16:creationId xmlns:a16="http://schemas.microsoft.com/office/drawing/2014/main" id="{4951624A-A076-6143-83C1-F91BFB411A4B}"/>
              </a:ext>
            </a:extLst>
          </p:cNvPr>
          <p:cNvSpPr/>
          <p:nvPr/>
        </p:nvSpPr>
        <p:spPr>
          <a:xfrm>
            <a:off x="406400" y="3363467"/>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8" name="Oval 7">
            <a:extLst>
              <a:ext uri="{FF2B5EF4-FFF2-40B4-BE49-F238E27FC236}">
                <a16:creationId xmlns:a16="http://schemas.microsoft.com/office/drawing/2014/main" id="{DD2382F0-6963-F84A-8FB6-2939DA680E61}"/>
              </a:ext>
            </a:extLst>
          </p:cNvPr>
          <p:cNvSpPr/>
          <p:nvPr/>
        </p:nvSpPr>
        <p:spPr>
          <a:xfrm>
            <a:off x="5308600" y="45466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9" name="Oval 8">
            <a:extLst>
              <a:ext uri="{FF2B5EF4-FFF2-40B4-BE49-F238E27FC236}">
                <a16:creationId xmlns:a16="http://schemas.microsoft.com/office/drawing/2014/main" id="{4586BF4F-0CBA-014E-8E17-CFF538ECF832}"/>
              </a:ext>
            </a:extLst>
          </p:cNvPr>
          <p:cNvSpPr/>
          <p:nvPr/>
        </p:nvSpPr>
        <p:spPr>
          <a:xfrm>
            <a:off x="6908800" y="27178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10" name="Oval 9">
            <a:extLst>
              <a:ext uri="{FF2B5EF4-FFF2-40B4-BE49-F238E27FC236}">
                <a16:creationId xmlns:a16="http://schemas.microsoft.com/office/drawing/2014/main" id="{4FC24D24-F259-B148-8EEE-182312F1C0BB}"/>
              </a:ext>
            </a:extLst>
          </p:cNvPr>
          <p:cNvSpPr/>
          <p:nvPr/>
        </p:nvSpPr>
        <p:spPr>
          <a:xfrm>
            <a:off x="9144000" y="11971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11" name="Oval 10">
            <a:extLst>
              <a:ext uri="{FF2B5EF4-FFF2-40B4-BE49-F238E27FC236}">
                <a16:creationId xmlns:a16="http://schemas.microsoft.com/office/drawing/2014/main" id="{37287E1D-50D0-DA47-B230-094504D9D351}"/>
              </a:ext>
            </a:extLst>
          </p:cNvPr>
          <p:cNvSpPr/>
          <p:nvPr/>
        </p:nvSpPr>
        <p:spPr>
          <a:xfrm>
            <a:off x="9855200" y="408432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cxnSp>
        <p:nvCxnSpPr>
          <p:cNvPr id="13" name="Straight Connector 12">
            <a:extLst>
              <a:ext uri="{FF2B5EF4-FFF2-40B4-BE49-F238E27FC236}">
                <a16:creationId xmlns:a16="http://schemas.microsoft.com/office/drawing/2014/main" id="{9FE51C5C-973C-D548-A36A-6DA405D08D6B}"/>
              </a:ext>
            </a:extLst>
          </p:cNvPr>
          <p:cNvCxnSpPr>
            <a:stCxn id="7" idx="7"/>
            <a:endCxn id="4" idx="3"/>
          </p:cNvCxnSpPr>
          <p:nvPr/>
        </p:nvCxnSpPr>
        <p:spPr>
          <a:xfrm flipV="1">
            <a:off x="1186890" y="2177489"/>
            <a:ext cx="674221" cy="1319888"/>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217929-73A8-844D-B017-0B71E46CE89B}"/>
              </a:ext>
            </a:extLst>
          </p:cNvPr>
          <p:cNvCxnSpPr>
            <a:stCxn id="7" idx="5"/>
            <a:endCxn id="6" idx="2"/>
          </p:cNvCxnSpPr>
          <p:nvPr/>
        </p:nvCxnSpPr>
        <p:spPr>
          <a:xfrm>
            <a:off x="1186890" y="4143957"/>
            <a:ext cx="1454711" cy="14864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573A7F7-0210-7940-BBFB-EA161771B73E}"/>
              </a:ext>
            </a:extLst>
          </p:cNvPr>
          <p:cNvCxnSpPr>
            <a:stCxn id="4" idx="4"/>
            <a:endCxn id="6" idx="1"/>
          </p:cNvCxnSpPr>
          <p:nvPr/>
        </p:nvCxnSpPr>
        <p:spPr>
          <a:xfrm>
            <a:off x="2184401" y="2311401"/>
            <a:ext cx="591111" cy="165791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489D523-3F0F-0C49-8BD7-EB23FBA1375F}"/>
              </a:ext>
            </a:extLst>
          </p:cNvPr>
          <p:cNvCxnSpPr>
            <a:stCxn id="4" idx="6"/>
            <a:endCxn id="5" idx="2"/>
          </p:cNvCxnSpPr>
          <p:nvPr/>
        </p:nvCxnSpPr>
        <p:spPr>
          <a:xfrm flipV="1">
            <a:off x="2641600" y="1549400"/>
            <a:ext cx="2235200" cy="304800"/>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0822B3E-C434-A14A-BFE1-9665F8E90028}"/>
              </a:ext>
            </a:extLst>
          </p:cNvPr>
          <p:cNvCxnSpPr>
            <a:stCxn id="6" idx="5"/>
            <a:endCxn id="8" idx="2"/>
          </p:cNvCxnSpPr>
          <p:nvPr/>
        </p:nvCxnSpPr>
        <p:spPr>
          <a:xfrm>
            <a:off x="3422090" y="4615890"/>
            <a:ext cx="1886511" cy="38791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5C857B6D-9264-DB46-82FC-D6DF1910C762}"/>
              </a:ext>
            </a:extLst>
          </p:cNvPr>
          <p:cNvCxnSpPr>
            <a:stCxn id="8" idx="7"/>
            <a:endCxn id="9" idx="3"/>
          </p:cNvCxnSpPr>
          <p:nvPr/>
        </p:nvCxnSpPr>
        <p:spPr>
          <a:xfrm flipV="1">
            <a:off x="6089090" y="3498290"/>
            <a:ext cx="953621" cy="11822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70D2EE95-C453-234C-8BB1-77FE3E203C5E}"/>
              </a:ext>
            </a:extLst>
          </p:cNvPr>
          <p:cNvCxnSpPr>
            <a:stCxn id="5" idx="5"/>
            <a:endCxn id="9" idx="1"/>
          </p:cNvCxnSpPr>
          <p:nvPr/>
        </p:nvCxnSpPr>
        <p:spPr>
          <a:xfrm>
            <a:off x="5657290" y="1872690"/>
            <a:ext cx="1385421" cy="9790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75B35C20-4301-AA40-B03A-DE3F24630BDB}"/>
              </a:ext>
            </a:extLst>
          </p:cNvPr>
          <p:cNvCxnSpPr>
            <a:stCxn id="9" idx="7"/>
            <a:endCxn id="10" idx="3"/>
          </p:cNvCxnSpPr>
          <p:nvPr/>
        </p:nvCxnSpPr>
        <p:spPr>
          <a:xfrm flipV="1">
            <a:off x="7689290" y="1977590"/>
            <a:ext cx="1588621" cy="8741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74205AEF-C1A9-5A4E-AC4B-5E42607A6BA3}"/>
              </a:ext>
            </a:extLst>
          </p:cNvPr>
          <p:cNvCxnSpPr>
            <a:stCxn id="9" idx="5"/>
            <a:endCxn id="11" idx="2"/>
          </p:cNvCxnSpPr>
          <p:nvPr/>
        </p:nvCxnSpPr>
        <p:spPr>
          <a:xfrm>
            <a:off x="7689290" y="3498290"/>
            <a:ext cx="2165911" cy="104323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3EBAC01-87A9-CC44-8A31-D20FF24DD681}"/>
              </a:ext>
            </a:extLst>
          </p:cNvPr>
          <p:cNvCxnSpPr>
            <a:stCxn id="10" idx="4"/>
            <a:endCxn id="11" idx="1"/>
          </p:cNvCxnSpPr>
          <p:nvPr/>
        </p:nvCxnSpPr>
        <p:spPr>
          <a:xfrm>
            <a:off x="9601201" y="2111500"/>
            <a:ext cx="387911" cy="210673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E34F6F4-792B-0D4E-B982-2443822E5DFC}"/>
              </a:ext>
            </a:extLst>
          </p:cNvPr>
          <p:cNvCxnSpPr>
            <a:stCxn id="8" idx="5"/>
            <a:endCxn id="11" idx="3"/>
          </p:cNvCxnSpPr>
          <p:nvPr/>
        </p:nvCxnSpPr>
        <p:spPr>
          <a:xfrm flipV="1">
            <a:off x="6089090" y="4864809"/>
            <a:ext cx="3900021" cy="462280"/>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22" name="Oval 21">
            <a:extLst>
              <a:ext uri="{FF2B5EF4-FFF2-40B4-BE49-F238E27FC236}">
                <a16:creationId xmlns:a16="http://schemas.microsoft.com/office/drawing/2014/main" id="{A341A78C-2550-0B48-A078-8FE90BF2F33B}"/>
              </a:ext>
            </a:extLst>
          </p:cNvPr>
          <p:cNvSpPr/>
          <p:nvPr/>
        </p:nvSpPr>
        <p:spPr>
          <a:xfrm>
            <a:off x="4319624" y="2801873"/>
            <a:ext cx="914400" cy="914400"/>
          </a:xfrm>
          <a:prstGeom prst="ellipse">
            <a:avLst/>
          </a:prstGeom>
          <a:solidFill>
            <a:srgbClr val="FF0000"/>
          </a:solidFill>
          <a:ln>
            <a:solidFill>
              <a:srgbClr val="FF0000"/>
            </a:solidFill>
          </a:ln>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cxnSp>
        <p:nvCxnSpPr>
          <p:cNvPr id="12" name="Straight Arrow Connector 11">
            <a:extLst>
              <a:ext uri="{FF2B5EF4-FFF2-40B4-BE49-F238E27FC236}">
                <a16:creationId xmlns:a16="http://schemas.microsoft.com/office/drawing/2014/main" id="{BB79471D-87F1-8B49-9AFC-A11A875FA8F5}"/>
              </a:ext>
            </a:extLst>
          </p:cNvPr>
          <p:cNvCxnSpPr>
            <a:cxnSpLocks/>
            <a:stCxn id="22" idx="0"/>
          </p:cNvCxnSpPr>
          <p:nvPr/>
        </p:nvCxnSpPr>
        <p:spPr>
          <a:xfrm flipV="1">
            <a:off x="4776824" y="2006601"/>
            <a:ext cx="303176" cy="795273"/>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D8C65E4F-F4D6-0845-99A1-BD75F63B6A18}"/>
              </a:ext>
            </a:extLst>
          </p:cNvPr>
          <p:cNvSpPr txBox="1"/>
          <p:nvPr/>
        </p:nvSpPr>
        <p:spPr>
          <a:xfrm>
            <a:off x="3217676" y="1840791"/>
            <a:ext cx="1742645" cy="677104"/>
          </a:xfrm>
          <a:prstGeom prst="rect">
            <a:avLst/>
          </a:prstGeom>
          <a:noFill/>
        </p:spPr>
        <p:txBody>
          <a:bodyPr wrap="square" lIns="121917" tIns="60958" rIns="121917" bIns="60958" rtlCol="0">
            <a:spAutoFit/>
          </a:bodyPr>
          <a:lstStyle/>
          <a:p>
            <a:r>
              <a:rPr lang="en-US" b="1" dirty="0"/>
              <a:t>Give me the address </a:t>
            </a:r>
          </a:p>
        </p:txBody>
      </p:sp>
      <p:sp>
        <p:nvSpPr>
          <p:cNvPr id="18" name="TextBox 17">
            <a:extLst>
              <a:ext uri="{FF2B5EF4-FFF2-40B4-BE49-F238E27FC236}">
                <a16:creationId xmlns:a16="http://schemas.microsoft.com/office/drawing/2014/main" id="{15A35167-FE6E-FA42-8704-74910BA8ABAC}"/>
              </a:ext>
            </a:extLst>
          </p:cNvPr>
          <p:cNvSpPr txBox="1"/>
          <p:nvPr/>
        </p:nvSpPr>
        <p:spPr>
          <a:xfrm>
            <a:off x="5765801" y="1150779"/>
            <a:ext cx="1276947" cy="400105"/>
          </a:xfrm>
          <a:prstGeom prst="rect">
            <a:avLst/>
          </a:prstGeom>
          <a:noFill/>
        </p:spPr>
        <p:txBody>
          <a:bodyPr wrap="none" lIns="121917" tIns="60958" rIns="121917" bIns="60958" rtlCol="0">
            <a:spAutoFit/>
          </a:bodyPr>
          <a:lstStyle/>
          <a:p>
            <a:r>
              <a:rPr lang="en-US" b="1" dirty="0"/>
              <a:t>Seed Node</a:t>
            </a:r>
          </a:p>
        </p:txBody>
      </p:sp>
    </p:spTree>
    <p:extLst>
      <p:ext uri="{BB962C8B-B14F-4D97-AF65-F5344CB8AC3E}">
        <p14:creationId xmlns:p14="http://schemas.microsoft.com/office/powerpoint/2010/main" val="400737813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F350F7B-BD38-6E4B-8AB6-14B7652E8B3E}"/>
              </a:ext>
            </a:extLst>
          </p:cNvPr>
          <p:cNvSpPr>
            <a:spLocks noGrp="1"/>
          </p:cNvSpPr>
          <p:nvPr>
            <p:ph type="title"/>
          </p:nvPr>
        </p:nvSpPr>
        <p:spPr/>
        <p:txBody>
          <a:bodyPr/>
          <a:lstStyle/>
          <a:p>
            <a:r>
              <a:rPr lang="en-US" dirty="0"/>
              <a:t>Joining in a Bitcoin P2P Network</a:t>
            </a:r>
          </a:p>
        </p:txBody>
      </p:sp>
      <p:sp>
        <p:nvSpPr>
          <p:cNvPr id="4" name="Oval 3">
            <a:extLst>
              <a:ext uri="{FF2B5EF4-FFF2-40B4-BE49-F238E27FC236}">
                <a16:creationId xmlns:a16="http://schemas.microsoft.com/office/drawing/2014/main" id="{C256D103-ED96-4044-B92F-1300FF21C769}"/>
              </a:ext>
            </a:extLst>
          </p:cNvPr>
          <p:cNvSpPr/>
          <p:nvPr/>
        </p:nvSpPr>
        <p:spPr>
          <a:xfrm>
            <a:off x="1727200" y="13970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5" name="Oval 4">
            <a:extLst>
              <a:ext uri="{FF2B5EF4-FFF2-40B4-BE49-F238E27FC236}">
                <a16:creationId xmlns:a16="http://schemas.microsoft.com/office/drawing/2014/main" id="{DA64D894-A689-E54B-B7AF-CF471848ED82}"/>
              </a:ext>
            </a:extLst>
          </p:cNvPr>
          <p:cNvSpPr/>
          <p:nvPr/>
        </p:nvSpPr>
        <p:spPr>
          <a:xfrm>
            <a:off x="4876800" y="10922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6" name="Oval 5">
            <a:extLst>
              <a:ext uri="{FF2B5EF4-FFF2-40B4-BE49-F238E27FC236}">
                <a16:creationId xmlns:a16="http://schemas.microsoft.com/office/drawing/2014/main" id="{78D84940-CD45-5D48-A8C9-3D10821EECCC}"/>
              </a:ext>
            </a:extLst>
          </p:cNvPr>
          <p:cNvSpPr/>
          <p:nvPr/>
        </p:nvSpPr>
        <p:spPr>
          <a:xfrm>
            <a:off x="2641600" y="38354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7" name="Oval 6">
            <a:extLst>
              <a:ext uri="{FF2B5EF4-FFF2-40B4-BE49-F238E27FC236}">
                <a16:creationId xmlns:a16="http://schemas.microsoft.com/office/drawing/2014/main" id="{4951624A-A076-6143-83C1-F91BFB411A4B}"/>
              </a:ext>
            </a:extLst>
          </p:cNvPr>
          <p:cNvSpPr/>
          <p:nvPr/>
        </p:nvSpPr>
        <p:spPr>
          <a:xfrm>
            <a:off x="406400" y="3363467"/>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8" name="Oval 7">
            <a:extLst>
              <a:ext uri="{FF2B5EF4-FFF2-40B4-BE49-F238E27FC236}">
                <a16:creationId xmlns:a16="http://schemas.microsoft.com/office/drawing/2014/main" id="{DD2382F0-6963-F84A-8FB6-2939DA680E61}"/>
              </a:ext>
            </a:extLst>
          </p:cNvPr>
          <p:cNvSpPr/>
          <p:nvPr/>
        </p:nvSpPr>
        <p:spPr>
          <a:xfrm>
            <a:off x="5308600" y="45466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9" name="Oval 8">
            <a:extLst>
              <a:ext uri="{FF2B5EF4-FFF2-40B4-BE49-F238E27FC236}">
                <a16:creationId xmlns:a16="http://schemas.microsoft.com/office/drawing/2014/main" id="{4586BF4F-0CBA-014E-8E17-CFF538ECF832}"/>
              </a:ext>
            </a:extLst>
          </p:cNvPr>
          <p:cNvSpPr/>
          <p:nvPr/>
        </p:nvSpPr>
        <p:spPr>
          <a:xfrm>
            <a:off x="6908800" y="27178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10" name="Oval 9">
            <a:extLst>
              <a:ext uri="{FF2B5EF4-FFF2-40B4-BE49-F238E27FC236}">
                <a16:creationId xmlns:a16="http://schemas.microsoft.com/office/drawing/2014/main" id="{4FC24D24-F259-B148-8EEE-182312F1C0BB}"/>
              </a:ext>
            </a:extLst>
          </p:cNvPr>
          <p:cNvSpPr/>
          <p:nvPr/>
        </p:nvSpPr>
        <p:spPr>
          <a:xfrm>
            <a:off x="9144000" y="11971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11" name="Oval 10">
            <a:extLst>
              <a:ext uri="{FF2B5EF4-FFF2-40B4-BE49-F238E27FC236}">
                <a16:creationId xmlns:a16="http://schemas.microsoft.com/office/drawing/2014/main" id="{37287E1D-50D0-DA47-B230-094504D9D351}"/>
              </a:ext>
            </a:extLst>
          </p:cNvPr>
          <p:cNvSpPr/>
          <p:nvPr/>
        </p:nvSpPr>
        <p:spPr>
          <a:xfrm>
            <a:off x="9855200" y="408432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cxnSp>
        <p:nvCxnSpPr>
          <p:cNvPr id="13" name="Straight Connector 12">
            <a:extLst>
              <a:ext uri="{FF2B5EF4-FFF2-40B4-BE49-F238E27FC236}">
                <a16:creationId xmlns:a16="http://schemas.microsoft.com/office/drawing/2014/main" id="{9FE51C5C-973C-D548-A36A-6DA405D08D6B}"/>
              </a:ext>
            </a:extLst>
          </p:cNvPr>
          <p:cNvCxnSpPr>
            <a:stCxn id="7" idx="7"/>
            <a:endCxn id="4" idx="3"/>
          </p:cNvCxnSpPr>
          <p:nvPr/>
        </p:nvCxnSpPr>
        <p:spPr>
          <a:xfrm flipV="1">
            <a:off x="1186890" y="2177489"/>
            <a:ext cx="674221" cy="1319888"/>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217929-73A8-844D-B017-0B71E46CE89B}"/>
              </a:ext>
            </a:extLst>
          </p:cNvPr>
          <p:cNvCxnSpPr>
            <a:stCxn id="7" idx="5"/>
            <a:endCxn id="6" idx="2"/>
          </p:cNvCxnSpPr>
          <p:nvPr/>
        </p:nvCxnSpPr>
        <p:spPr>
          <a:xfrm>
            <a:off x="1186890" y="4143957"/>
            <a:ext cx="1454711" cy="14864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573A7F7-0210-7940-BBFB-EA161771B73E}"/>
              </a:ext>
            </a:extLst>
          </p:cNvPr>
          <p:cNvCxnSpPr>
            <a:stCxn id="4" idx="4"/>
            <a:endCxn id="6" idx="1"/>
          </p:cNvCxnSpPr>
          <p:nvPr/>
        </p:nvCxnSpPr>
        <p:spPr>
          <a:xfrm>
            <a:off x="2184401" y="2311401"/>
            <a:ext cx="591111" cy="165791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489D523-3F0F-0C49-8BD7-EB23FBA1375F}"/>
              </a:ext>
            </a:extLst>
          </p:cNvPr>
          <p:cNvCxnSpPr>
            <a:stCxn id="4" idx="6"/>
            <a:endCxn id="5" idx="2"/>
          </p:cNvCxnSpPr>
          <p:nvPr/>
        </p:nvCxnSpPr>
        <p:spPr>
          <a:xfrm flipV="1">
            <a:off x="2641600" y="1549400"/>
            <a:ext cx="2235200" cy="304800"/>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0822B3E-C434-A14A-BFE1-9665F8E90028}"/>
              </a:ext>
            </a:extLst>
          </p:cNvPr>
          <p:cNvCxnSpPr>
            <a:stCxn id="6" idx="5"/>
            <a:endCxn id="8" idx="2"/>
          </p:cNvCxnSpPr>
          <p:nvPr/>
        </p:nvCxnSpPr>
        <p:spPr>
          <a:xfrm>
            <a:off x="3422090" y="4615890"/>
            <a:ext cx="1886511" cy="38791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5C857B6D-9264-DB46-82FC-D6DF1910C762}"/>
              </a:ext>
            </a:extLst>
          </p:cNvPr>
          <p:cNvCxnSpPr>
            <a:stCxn id="8" idx="7"/>
            <a:endCxn id="9" idx="3"/>
          </p:cNvCxnSpPr>
          <p:nvPr/>
        </p:nvCxnSpPr>
        <p:spPr>
          <a:xfrm flipV="1">
            <a:off x="6089090" y="3498290"/>
            <a:ext cx="953621" cy="11822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70D2EE95-C453-234C-8BB1-77FE3E203C5E}"/>
              </a:ext>
            </a:extLst>
          </p:cNvPr>
          <p:cNvCxnSpPr>
            <a:stCxn id="5" idx="5"/>
            <a:endCxn id="9" idx="1"/>
          </p:cNvCxnSpPr>
          <p:nvPr/>
        </p:nvCxnSpPr>
        <p:spPr>
          <a:xfrm>
            <a:off x="5657290" y="1872690"/>
            <a:ext cx="1385421" cy="9790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75B35C20-4301-AA40-B03A-DE3F24630BDB}"/>
              </a:ext>
            </a:extLst>
          </p:cNvPr>
          <p:cNvCxnSpPr>
            <a:stCxn id="9" idx="7"/>
            <a:endCxn id="10" idx="3"/>
          </p:cNvCxnSpPr>
          <p:nvPr/>
        </p:nvCxnSpPr>
        <p:spPr>
          <a:xfrm flipV="1">
            <a:off x="7689290" y="1977590"/>
            <a:ext cx="1588621" cy="8741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74205AEF-C1A9-5A4E-AC4B-5E42607A6BA3}"/>
              </a:ext>
            </a:extLst>
          </p:cNvPr>
          <p:cNvCxnSpPr>
            <a:stCxn id="9" idx="5"/>
            <a:endCxn id="11" idx="2"/>
          </p:cNvCxnSpPr>
          <p:nvPr/>
        </p:nvCxnSpPr>
        <p:spPr>
          <a:xfrm>
            <a:off x="7689290" y="3498290"/>
            <a:ext cx="2165911" cy="104323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3EBAC01-87A9-CC44-8A31-D20FF24DD681}"/>
              </a:ext>
            </a:extLst>
          </p:cNvPr>
          <p:cNvCxnSpPr>
            <a:stCxn id="10" idx="4"/>
            <a:endCxn id="11" idx="1"/>
          </p:cNvCxnSpPr>
          <p:nvPr/>
        </p:nvCxnSpPr>
        <p:spPr>
          <a:xfrm>
            <a:off x="9601201" y="2111500"/>
            <a:ext cx="387911" cy="210673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E34F6F4-792B-0D4E-B982-2443822E5DFC}"/>
              </a:ext>
            </a:extLst>
          </p:cNvPr>
          <p:cNvCxnSpPr>
            <a:stCxn id="8" idx="5"/>
            <a:endCxn id="11" idx="3"/>
          </p:cNvCxnSpPr>
          <p:nvPr/>
        </p:nvCxnSpPr>
        <p:spPr>
          <a:xfrm flipV="1">
            <a:off x="6089090" y="4864809"/>
            <a:ext cx="3900021" cy="462280"/>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22" name="Oval 21">
            <a:extLst>
              <a:ext uri="{FF2B5EF4-FFF2-40B4-BE49-F238E27FC236}">
                <a16:creationId xmlns:a16="http://schemas.microsoft.com/office/drawing/2014/main" id="{A341A78C-2550-0B48-A078-8FE90BF2F33B}"/>
              </a:ext>
            </a:extLst>
          </p:cNvPr>
          <p:cNvSpPr/>
          <p:nvPr/>
        </p:nvSpPr>
        <p:spPr>
          <a:xfrm>
            <a:off x="4319624" y="2801873"/>
            <a:ext cx="914400" cy="914400"/>
          </a:xfrm>
          <a:prstGeom prst="ellipse">
            <a:avLst/>
          </a:prstGeom>
          <a:solidFill>
            <a:srgbClr val="FF0000"/>
          </a:solidFill>
          <a:ln>
            <a:solidFill>
              <a:srgbClr val="FF0000"/>
            </a:solidFill>
          </a:ln>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cxnSp>
        <p:nvCxnSpPr>
          <p:cNvPr id="12" name="Straight Arrow Connector 11">
            <a:extLst>
              <a:ext uri="{FF2B5EF4-FFF2-40B4-BE49-F238E27FC236}">
                <a16:creationId xmlns:a16="http://schemas.microsoft.com/office/drawing/2014/main" id="{BB79471D-87F1-8B49-9AFC-A11A875FA8F5}"/>
              </a:ext>
            </a:extLst>
          </p:cNvPr>
          <p:cNvCxnSpPr>
            <a:cxnSpLocks/>
            <a:stCxn id="22" idx="0"/>
          </p:cNvCxnSpPr>
          <p:nvPr/>
        </p:nvCxnSpPr>
        <p:spPr>
          <a:xfrm flipV="1">
            <a:off x="4776824" y="2006601"/>
            <a:ext cx="303176" cy="795273"/>
          </a:xfrm>
          <a:prstGeom prst="straightConnector1">
            <a:avLst/>
          </a:prstGeom>
          <a:ln w="5715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D8C65E4F-F4D6-0845-99A1-BD75F63B6A18}"/>
              </a:ext>
            </a:extLst>
          </p:cNvPr>
          <p:cNvSpPr txBox="1"/>
          <p:nvPr/>
        </p:nvSpPr>
        <p:spPr>
          <a:xfrm>
            <a:off x="3058367" y="2038313"/>
            <a:ext cx="2084835" cy="400105"/>
          </a:xfrm>
          <a:prstGeom prst="rect">
            <a:avLst/>
          </a:prstGeom>
          <a:noFill/>
        </p:spPr>
        <p:txBody>
          <a:bodyPr wrap="square" lIns="121917" tIns="60958" rIns="121917" bIns="60958" rtlCol="0">
            <a:spAutoFit/>
          </a:bodyPr>
          <a:lstStyle/>
          <a:p>
            <a:r>
              <a:rPr lang="en-US" b="1" dirty="0"/>
              <a:t>&lt;address list&gt;</a:t>
            </a:r>
          </a:p>
        </p:txBody>
      </p:sp>
      <p:sp>
        <p:nvSpPr>
          <p:cNvPr id="18" name="TextBox 17">
            <a:extLst>
              <a:ext uri="{FF2B5EF4-FFF2-40B4-BE49-F238E27FC236}">
                <a16:creationId xmlns:a16="http://schemas.microsoft.com/office/drawing/2014/main" id="{15A35167-FE6E-FA42-8704-74910BA8ABAC}"/>
              </a:ext>
            </a:extLst>
          </p:cNvPr>
          <p:cNvSpPr txBox="1"/>
          <p:nvPr/>
        </p:nvSpPr>
        <p:spPr>
          <a:xfrm>
            <a:off x="5765801" y="1150779"/>
            <a:ext cx="1276947" cy="400105"/>
          </a:xfrm>
          <a:prstGeom prst="rect">
            <a:avLst/>
          </a:prstGeom>
          <a:noFill/>
        </p:spPr>
        <p:txBody>
          <a:bodyPr wrap="none" lIns="121917" tIns="60958" rIns="121917" bIns="60958" rtlCol="0">
            <a:spAutoFit/>
          </a:bodyPr>
          <a:lstStyle/>
          <a:p>
            <a:r>
              <a:rPr lang="en-US" b="1" dirty="0"/>
              <a:t>Seed Node</a:t>
            </a:r>
          </a:p>
        </p:txBody>
      </p:sp>
    </p:spTree>
    <p:extLst>
      <p:ext uri="{BB962C8B-B14F-4D97-AF65-F5344CB8AC3E}">
        <p14:creationId xmlns:p14="http://schemas.microsoft.com/office/powerpoint/2010/main" val="421761731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F350F7B-BD38-6E4B-8AB6-14B7652E8B3E}"/>
              </a:ext>
            </a:extLst>
          </p:cNvPr>
          <p:cNvSpPr>
            <a:spLocks noGrp="1"/>
          </p:cNvSpPr>
          <p:nvPr>
            <p:ph type="title"/>
          </p:nvPr>
        </p:nvSpPr>
        <p:spPr/>
        <p:txBody>
          <a:bodyPr/>
          <a:lstStyle/>
          <a:p>
            <a:r>
              <a:rPr lang="en-US" dirty="0"/>
              <a:t>Joining in a Bitcoin P2P Network</a:t>
            </a:r>
          </a:p>
        </p:txBody>
      </p:sp>
      <p:sp>
        <p:nvSpPr>
          <p:cNvPr id="4" name="Oval 3">
            <a:extLst>
              <a:ext uri="{FF2B5EF4-FFF2-40B4-BE49-F238E27FC236}">
                <a16:creationId xmlns:a16="http://schemas.microsoft.com/office/drawing/2014/main" id="{C256D103-ED96-4044-B92F-1300FF21C769}"/>
              </a:ext>
            </a:extLst>
          </p:cNvPr>
          <p:cNvSpPr/>
          <p:nvPr/>
        </p:nvSpPr>
        <p:spPr>
          <a:xfrm>
            <a:off x="1727200" y="13970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5" name="Oval 4">
            <a:extLst>
              <a:ext uri="{FF2B5EF4-FFF2-40B4-BE49-F238E27FC236}">
                <a16:creationId xmlns:a16="http://schemas.microsoft.com/office/drawing/2014/main" id="{DA64D894-A689-E54B-B7AF-CF471848ED82}"/>
              </a:ext>
            </a:extLst>
          </p:cNvPr>
          <p:cNvSpPr/>
          <p:nvPr/>
        </p:nvSpPr>
        <p:spPr>
          <a:xfrm>
            <a:off x="4876800" y="10922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6" name="Oval 5">
            <a:extLst>
              <a:ext uri="{FF2B5EF4-FFF2-40B4-BE49-F238E27FC236}">
                <a16:creationId xmlns:a16="http://schemas.microsoft.com/office/drawing/2014/main" id="{78D84940-CD45-5D48-A8C9-3D10821EECCC}"/>
              </a:ext>
            </a:extLst>
          </p:cNvPr>
          <p:cNvSpPr/>
          <p:nvPr/>
        </p:nvSpPr>
        <p:spPr>
          <a:xfrm>
            <a:off x="2641600" y="38354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7" name="Oval 6">
            <a:extLst>
              <a:ext uri="{FF2B5EF4-FFF2-40B4-BE49-F238E27FC236}">
                <a16:creationId xmlns:a16="http://schemas.microsoft.com/office/drawing/2014/main" id="{4951624A-A076-6143-83C1-F91BFB411A4B}"/>
              </a:ext>
            </a:extLst>
          </p:cNvPr>
          <p:cNvSpPr/>
          <p:nvPr/>
        </p:nvSpPr>
        <p:spPr>
          <a:xfrm>
            <a:off x="406400" y="3363467"/>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8" name="Oval 7">
            <a:extLst>
              <a:ext uri="{FF2B5EF4-FFF2-40B4-BE49-F238E27FC236}">
                <a16:creationId xmlns:a16="http://schemas.microsoft.com/office/drawing/2014/main" id="{DD2382F0-6963-F84A-8FB6-2939DA680E61}"/>
              </a:ext>
            </a:extLst>
          </p:cNvPr>
          <p:cNvSpPr/>
          <p:nvPr/>
        </p:nvSpPr>
        <p:spPr>
          <a:xfrm>
            <a:off x="5308600" y="45466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9" name="Oval 8">
            <a:extLst>
              <a:ext uri="{FF2B5EF4-FFF2-40B4-BE49-F238E27FC236}">
                <a16:creationId xmlns:a16="http://schemas.microsoft.com/office/drawing/2014/main" id="{4586BF4F-0CBA-014E-8E17-CFF538ECF832}"/>
              </a:ext>
            </a:extLst>
          </p:cNvPr>
          <p:cNvSpPr/>
          <p:nvPr/>
        </p:nvSpPr>
        <p:spPr>
          <a:xfrm>
            <a:off x="6908800" y="27178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10" name="Oval 9">
            <a:extLst>
              <a:ext uri="{FF2B5EF4-FFF2-40B4-BE49-F238E27FC236}">
                <a16:creationId xmlns:a16="http://schemas.microsoft.com/office/drawing/2014/main" id="{4FC24D24-F259-B148-8EEE-182312F1C0BB}"/>
              </a:ext>
            </a:extLst>
          </p:cNvPr>
          <p:cNvSpPr/>
          <p:nvPr/>
        </p:nvSpPr>
        <p:spPr>
          <a:xfrm>
            <a:off x="9144000" y="11971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11" name="Oval 10">
            <a:extLst>
              <a:ext uri="{FF2B5EF4-FFF2-40B4-BE49-F238E27FC236}">
                <a16:creationId xmlns:a16="http://schemas.microsoft.com/office/drawing/2014/main" id="{37287E1D-50D0-DA47-B230-094504D9D351}"/>
              </a:ext>
            </a:extLst>
          </p:cNvPr>
          <p:cNvSpPr/>
          <p:nvPr/>
        </p:nvSpPr>
        <p:spPr>
          <a:xfrm>
            <a:off x="9855200" y="408432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cxnSp>
        <p:nvCxnSpPr>
          <p:cNvPr id="13" name="Straight Connector 12">
            <a:extLst>
              <a:ext uri="{FF2B5EF4-FFF2-40B4-BE49-F238E27FC236}">
                <a16:creationId xmlns:a16="http://schemas.microsoft.com/office/drawing/2014/main" id="{9FE51C5C-973C-D548-A36A-6DA405D08D6B}"/>
              </a:ext>
            </a:extLst>
          </p:cNvPr>
          <p:cNvCxnSpPr>
            <a:stCxn id="7" idx="7"/>
            <a:endCxn id="4" idx="3"/>
          </p:cNvCxnSpPr>
          <p:nvPr/>
        </p:nvCxnSpPr>
        <p:spPr>
          <a:xfrm flipV="1">
            <a:off x="1186890" y="2177489"/>
            <a:ext cx="674221" cy="1319888"/>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217929-73A8-844D-B017-0B71E46CE89B}"/>
              </a:ext>
            </a:extLst>
          </p:cNvPr>
          <p:cNvCxnSpPr>
            <a:stCxn id="7" idx="5"/>
            <a:endCxn id="6" idx="2"/>
          </p:cNvCxnSpPr>
          <p:nvPr/>
        </p:nvCxnSpPr>
        <p:spPr>
          <a:xfrm>
            <a:off x="1186890" y="4143957"/>
            <a:ext cx="1454711" cy="14864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573A7F7-0210-7940-BBFB-EA161771B73E}"/>
              </a:ext>
            </a:extLst>
          </p:cNvPr>
          <p:cNvCxnSpPr>
            <a:stCxn id="4" idx="4"/>
            <a:endCxn id="6" idx="1"/>
          </p:cNvCxnSpPr>
          <p:nvPr/>
        </p:nvCxnSpPr>
        <p:spPr>
          <a:xfrm>
            <a:off x="2184401" y="2311401"/>
            <a:ext cx="591111" cy="165791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489D523-3F0F-0C49-8BD7-EB23FBA1375F}"/>
              </a:ext>
            </a:extLst>
          </p:cNvPr>
          <p:cNvCxnSpPr>
            <a:stCxn id="4" idx="6"/>
            <a:endCxn id="5" idx="2"/>
          </p:cNvCxnSpPr>
          <p:nvPr/>
        </p:nvCxnSpPr>
        <p:spPr>
          <a:xfrm flipV="1">
            <a:off x="2641600" y="1549400"/>
            <a:ext cx="2235200" cy="304800"/>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0822B3E-C434-A14A-BFE1-9665F8E90028}"/>
              </a:ext>
            </a:extLst>
          </p:cNvPr>
          <p:cNvCxnSpPr>
            <a:stCxn id="6" idx="5"/>
            <a:endCxn id="8" idx="2"/>
          </p:cNvCxnSpPr>
          <p:nvPr/>
        </p:nvCxnSpPr>
        <p:spPr>
          <a:xfrm>
            <a:off x="3422090" y="4615890"/>
            <a:ext cx="1886511" cy="38791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5C857B6D-9264-DB46-82FC-D6DF1910C762}"/>
              </a:ext>
            </a:extLst>
          </p:cNvPr>
          <p:cNvCxnSpPr>
            <a:stCxn id="8" idx="7"/>
            <a:endCxn id="9" idx="3"/>
          </p:cNvCxnSpPr>
          <p:nvPr/>
        </p:nvCxnSpPr>
        <p:spPr>
          <a:xfrm flipV="1">
            <a:off x="6089090" y="3498290"/>
            <a:ext cx="953621" cy="11822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70D2EE95-C453-234C-8BB1-77FE3E203C5E}"/>
              </a:ext>
            </a:extLst>
          </p:cNvPr>
          <p:cNvCxnSpPr>
            <a:stCxn id="5" idx="5"/>
            <a:endCxn id="9" idx="1"/>
          </p:cNvCxnSpPr>
          <p:nvPr/>
        </p:nvCxnSpPr>
        <p:spPr>
          <a:xfrm>
            <a:off x="5657290" y="1872690"/>
            <a:ext cx="1385421" cy="9790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75B35C20-4301-AA40-B03A-DE3F24630BDB}"/>
              </a:ext>
            </a:extLst>
          </p:cNvPr>
          <p:cNvCxnSpPr>
            <a:stCxn id="9" idx="7"/>
            <a:endCxn id="10" idx="3"/>
          </p:cNvCxnSpPr>
          <p:nvPr/>
        </p:nvCxnSpPr>
        <p:spPr>
          <a:xfrm flipV="1">
            <a:off x="7689290" y="1977590"/>
            <a:ext cx="1588621" cy="8741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74205AEF-C1A9-5A4E-AC4B-5E42607A6BA3}"/>
              </a:ext>
            </a:extLst>
          </p:cNvPr>
          <p:cNvCxnSpPr>
            <a:stCxn id="9" idx="5"/>
            <a:endCxn id="11" idx="2"/>
          </p:cNvCxnSpPr>
          <p:nvPr/>
        </p:nvCxnSpPr>
        <p:spPr>
          <a:xfrm>
            <a:off x="7689290" y="3498290"/>
            <a:ext cx="2165911" cy="104323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3EBAC01-87A9-CC44-8A31-D20FF24DD681}"/>
              </a:ext>
            </a:extLst>
          </p:cNvPr>
          <p:cNvCxnSpPr>
            <a:stCxn id="10" idx="4"/>
            <a:endCxn id="11" idx="1"/>
          </p:cNvCxnSpPr>
          <p:nvPr/>
        </p:nvCxnSpPr>
        <p:spPr>
          <a:xfrm>
            <a:off x="9601201" y="2111500"/>
            <a:ext cx="387911" cy="210673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E34F6F4-792B-0D4E-B982-2443822E5DFC}"/>
              </a:ext>
            </a:extLst>
          </p:cNvPr>
          <p:cNvCxnSpPr>
            <a:stCxn id="8" idx="5"/>
            <a:endCxn id="11" idx="3"/>
          </p:cNvCxnSpPr>
          <p:nvPr/>
        </p:nvCxnSpPr>
        <p:spPr>
          <a:xfrm flipV="1">
            <a:off x="6089090" y="4864809"/>
            <a:ext cx="3900021" cy="462280"/>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22" name="Oval 21">
            <a:extLst>
              <a:ext uri="{FF2B5EF4-FFF2-40B4-BE49-F238E27FC236}">
                <a16:creationId xmlns:a16="http://schemas.microsoft.com/office/drawing/2014/main" id="{A341A78C-2550-0B48-A078-8FE90BF2F33B}"/>
              </a:ext>
            </a:extLst>
          </p:cNvPr>
          <p:cNvSpPr/>
          <p:nvPr/>
        </p:nvSpPr>
        <p:spPr>
          <a:xfrm>
            <a:off x="4319624" y="2801873"/>
            <a:ext cx="914400" cy="914400"/>
          </a:xfrm>
          <a:prstGeom prst="ellipse">
            <a:avLst/>
          </a:prstGeom>
          <a:solidFill>
            <a:srgbClr val="FF0000"/>
          </a:solidFill>
          <a:ln>
            <a:solidFill>
              <a:srgbClr val="FF0000"/>
            </a:solidFill>
          </a:ln>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18" name="TextBox 17">
            <a:extLst>
              <a:ext uri="{FF2B5EF4-FFF2-40B4-BE49-F238E27FC236}">
                <a16:creationId xmlns:a16="http://schemas.microsoft.com/office/drawing/2014/main" id="{15A35167-FE6E-FA42-8704-74910BA8ABAC}"/>
              </a:ext>
            </a:extLst>
          </p:cNvPr>
          <p:cNvSpPr txBox="1"/>
          <p:nvPr/>
        </p:nvSpPr>
        <p:spPr>
          <a:xfrm>
            <a:off x="5765801" y="1150779"/>
            <a:ext cx="1276947" cy="400105"/>
          </a:xfrm>
          <a:prstGeom prst="rect">
            <a:avLst/>
          </a:prstGeom>
          <a:noFill/>
        </p:spPr>
        <p:txBody>
          <a:bodyPr wrap="none" lIns="121917" tIns="60958" rIns="121917" bIns="60958" rtlCol="0">
            <a:spAutoFit/>
          </a:bodyPr>
          <a:lstStyle/>
          <a:p>
            <a:r>
              <a:rPr lang="en-US" b="1" dirty="0"/>
              <a:t>Seed Node</a:t>
            </a:r>
          </a:p>
        </p:txBody>
      </p:sp>
      <p:cxnSp>
        <p:nvCxnSpPr>
          <p:cNvPr id="26" name="Straight Connector 25">
            <a:extLst>
              <a:ext uri="{FF2B5EF4-FFF2-40B4-BE49-F238E27FC236}">
                <a16:creationId xmlns:a16="http://schemas.microsoft.com/office/drawing/2014/main" id="{A34B8DC4-062D-EC4D-8E19-9B2DCC21086C}"/>
              </a:ext>
            </a:extLst>
          </p:cNvPr>
          <p:cNvCxnSpPr>
            <a:cxnSpLocks/>
            <a:stCxn id="22" idx="0"/>
            <a:endCxn id="5" idx="3"/>
          </p:cNvCxnSpPr>
          <p:nvPr/>
        </p:nvCxnSpPr>
        <p:spPr>
          <a:xfrm flipV="1">
            <a:off x="4776825" y="1872689"/>
            <a:ext cx="233887" cy="92918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8317F1E1-0AA4-394C-AE64-81321643164B}"/>
              </a:ext>
            </a:extLst>
          </p:cNvPr>
          <p:cNvCxnSpPr>
            <a:cxnSpLocks/>
            <a:stCxn id="22" idx="2"/>
            <a:endCxn id="4" idx="5"/>
          </p:cNvCxnSpPr>
          <p:nvPr/>
        </p:nvCxnSpPr>
        <p:spPr>
          <a:xfrm flipH="1" flipV="1">
            <a:off x="2507690" y="2177489"/>
            <a:ext cx="1811935" cy="108158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4500C12F-5DEF-E24F-8F33-F322ABF8067B}"/>
              </a:ext>
            </a:extLst>
          </p:cNvPr>
          <p:cNvCxnSpPr>
            <a:cxnSpLocks/>
            <a:stCxn id="9" idx="2"/>
            <a:endCxn id="22" idx="6"/>
          </p:cNvCxnSpPr>
          <p:nvPr/>
        </p:nvCxnSpPr>
        <p:spPr>
          <a:xfrm flipH="1">
            <a:off x="5234024" y="3175001"/>
            <a:ext cx="1674776" cy="84073"/>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179080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F350F7B-BD38-6E4B-8AB6-14B7652E8B3E}"/>
              </a:ext>
            </a:extLst>
          </p:cNvPr>
          <p:cNvSpPr>
            <a:spLocks noGrp="1"/>
          </p:cNvSpPr>
          <p:nvPr>
            <p:ph type="title"/>
          </p:nvPr>
        </p:nvSpPr>
        <p:spPr/>
        <p:txBody>
          <a:bodyPr/>
          <a:lstStyle/>
          <a:p>
            <a:r>
              <a:rPr lang="en-US" dirty="0"/>
              <a:t>Joining in a Bitcoin P2P Network</a:t>
            </a:r>
          </a:p>
        </p:txBody>
      </p:sp>
      <p:sp>
        <p:nvSpPr>
          <p:cNvPr id="4" name="Oval 3">
            <a:extLst>
              <a:ext uri="{FF2B5EF4-FFF2-40B4-BE49-F238E27FC236}">
                <a16:creationId xmlns:a16="http://schemas.microsoft.com/office/drawing/2014/main" id="{C256D103-ED96-4044-B92F-1300FF21C769}"/>
              </a:ext>
            </a:extLst>
          </p:cNvPr>
          <p:cNvSpPr/>
          <p:nvPr/>
        </p:nvSpPr>
        <p:spPr>
          <a:xfrm>
            <a:off x="1727200" y="13970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5" name="Oval 4">
            <a:extLst>
              <a:ext uri="{FF2B5EF4-FFF2-40B4-BE49-F238E27FC236}">
                <a16:creationId xmlns:a16="http://schemas.microsoft.com/office/drawing/2014/main" id="{DA64D894-A689-E54B-B7AF-CF471848ED82}"/>
              </a:ext>
            </a:extLst>
          </p:cNvPr>
          <p:cNvSpPr/>
          <p:nvPr/>
        </p:nvSpPr>
        <p:spPr>
          <a:xfrm>
            <a:off x="4876800" y="10922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6" name="Oval 5">
            <a:extLst>
              <a:ext uri="{FF2B5EF4-FFF2-40B4-BE49-F238E27FC236}">
                <a16:creationId xmlns:a16="http://schemas.microsoft.com/office/drawing/2014/main" id="{78D84940-CD45-5D48-A8C9-3D10821EECCC}"/>
              </a:ext>
            </a:extLst>
          </p:cNvPr>
          <p:cNvSpPr/>
          <p:nvPr/>
        </p:nvSpPr>
        <p:spPr>
          <a:xfrm>
            <a:off x="2641600" y="38354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7" name="Oval 6">
            <a:extLst>
              <a:ext uri="{FF2B5EF4-FFF2-40B4-BE49-F238E27FC236}">
                <a16:creationId xmlns:a16="http://schemas.microsoft.com/office/drawing/2014/main" id="{4951624A-A076-6143-83C1-F91BFB411A4B}"/>
              </a:ext>
            </a:extLst>
          </p:cNvPr>
          <p:cNvSpPr/>
          <p:nvPr/>
        </p:nvSpPr>
        <p:spPr>
          <a:xfrm>
            <a:off x="406400" y="3363467"/>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8" name="Oval 7">
            <a:extLst>
              <a:ext uri="{FF2B5EF4-FFF2-40B4-BE49-F238E27FC236}">
                <a16:creationId xmlns:a16="http://schemas.microsoft.com/office/drawing/2014/main" id="{DD2382F0-6963-F84A-8FB6-2939DA680E61}"/>
              </a:ext>
            </a:extLst>
          </p:cNvPr>
          <p:cNvSpPr/>
          <p:nvPr/>
        </p:nvSpPr>
        <p:spPr>
          <a:xfrm>
            <a:off x="5308600" y="45466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9" name="Oval 8">
            <a:extLst>
              <a:ext uri="{FF2B5EF4-FFF2-40B4-BE49-F238E27FC236}">
                <a16:creationId xmlns:a16="http://schemas.microsoft.com/office/drawing/2014/main" id="{4586BF4F-0CBA-014E-8E17-CFF538ECF832}"/>
              </a:ext>
            </a:extLst>
          </p:cNvPr>
          <p:cNvSpPr/>
          <p:nvPr/>
        </p:nvSpPr>
        <p:spPr>
          <a:xfrm>
            <a:off x="6908800" y="27178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10" name="Oval 9">
            <a:extLst>
              <a:ext uri="{FF2B5EF4-FFF2-40B4-BE49-F238E27FC236}">
                <a16:creationId xmlns:a16="http://schemas.microsoft.com/office/drawing/2014/main" id="{4FC24D24-F259-B148-8EEE-182312F1C0BB}"/>
              </a:ext>
            </a:extLst>
          </p:cNvPr>
          <p:cNvSpPr/>
          <p:nvPr/>
        </p:nvSpPr>
        <p:spPr>
          <a:xfrm>
            <a:off x="9144000" y="11971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11" name="Oval 10">
            <a:extLst>
              <a:ext uri="{FF2B5EF4-FFF2-40B4-BE49-F238E27FC236}">
                <a16:creationId xmlns:a16="http://schemas.microsoft.com/office/drawing/2014/main" id="{37287E1D-50D0-DA47-B230-094504D9D351}"/>
              </a:ext>
            </a:extLst>
          </p:cNvPr>
          <p:cNvSpPr/>
          <p:nvPr/>
        </p:nvSpPr>
        <p:spPr>
          <a:xfrm>
            <a:off x="9855200" y="408432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cxnSp>
        <p:nvCxnSpPr>
          <p:cNvPr id="13" name="Straight Connector 12">
            <a:extLst>
              <a:ext uri="{FF2B5EF4-FFF2-40B4-BE49-F238E27FC236}">
                <a16:creationId xmlns:a16="http://schemas.microsoft.com/office/drawing/2014/main" id="{9FE51C5C-973C-D548-A36A-6DA405D08D6B}"/>
              </a:ext>
            </a:extLst>
          </p:cNvPr>
          <p:cNvCxnSpPr>
            <a:stCxn id="7" idx="7"/>
            <a:endCxn id="4" idx="3"/>
          </p:cNvCxnSpPr>
          <p:nvPr/>
        </p:nvCxnSpPr>
        <p:spPr>
          <a:xfrm flipV="1">
            <a:off x="1186890" y="2177489"/>
            <a:ext cx="674221" cy="1319888"/>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217929-73A8-844D-B017-0B71E46CE89B}"/>
              </a:ext>
            </a:extLst>
          </p:cNvPr>
          <p:cNvCxnSpPr>
            <a:stCxn id="7" idx="5"/>
            <a:endCxn id="6" idx="2"/>
          </p:cNvCxnSpPr>
          <p:nvPr/>
        </p:nvCxnSpPr>
        <p:spPr>
          <a:xfrm>
            <a:off x="1186890" y="4143957"/>
            <a:ext cx="1454711" cy="14864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573A7F7-0210-7940-BBFB-EA161771B73E}"/>
              </a:ext>
            </a:extLst>
          </p:cNvPr>
          <p:cNvCxnSpPr>
            <a:stCxn id="4" idx="4"/>
            <a:endCxn id="6" idx="1"/>
          </p:cNvCxnSpPr>
          <p:nvPr/>
        </p:nvCxnSpPr>
        <p:spPr>
          <a:xfrm>
            <a:off x="2184401" y="2311401"/>
            <a:ext cx="591111" cy="165791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489D523-3F0F-0C49-8BD7-EB23FBA1375F}"/>
              </a:ext>
            </a:extLst>
          </p:cNvPr>
          <p:cNvCxnSpPr>
            <a:stCxn id="4" idx="6"/>
            <a:endCxn id="5" idx="2"/>
          </p:cNvCxnSpPr>
          <p:nvPr/>
        </p:nvCxnSpPr>
        <p:spPr>
          <a:xfrm flipV="1">
            <a:off x="2641600" y="1549400"/>
            <a:ext cx="2235200" cy="304800"/>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0822B3E-C434-A14A-BFE1-9665F8E90028}"/>
              </a:ext>
            </a:extLst>
          </p:cNvPr>
          <p:cNvCxnSpPr>
            <a:stCxn id="6" idx="5"/>
            <a:endCxn id="8" idx="2"/>
          </p:cNvCxnSpPr>
          <p:nvPr/>
        </p:nvCxnSpPr>
        <p:spPr>
          <a:xfrm>
            <a:off x="3422090" y="4615890"/>
            <a:ext cx="1886511" cy="38791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5C857B6D-9264-DB46-82FC-D6DF1910C762}"/>
              </a:ext>
            </a:extLst>
          </p:cNvPr>
          <p:cNvCxnSpPr>
            <a:stCxn id="8" idx="7"/>
            <a:endCxn id="9" idx="3"/>
          </p:cNvCxnSpPr>
          <p:nvPr/>
        </p:nvCxnSpPr>
        <p:spPr>
          <a:xfrm flipV="1">
            <a:off x="6089090" y="3498290"/>
            <a:ext cx="953621" cy="11822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70D2EE95-C453-234C-8BB1-77FE3E203C5E}"/>
              </a:ext>
            </a:extLst>
          </p:cNvPr>
          <p:cNvCxnSpPr>
            <a:stCxn id="5" idx="5"/>
            <a:endCxn id="9" idx="1"/>
          </p:cNvCxnSpPr>
          <p:nvPr/>
        </p:nvCxnSpPr>
        <p:spPr>
          <a:xfrm>
            <a:off x="5657290" y="1872690"/>
            <a:ext cx="1385421" cy="9790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75B35C20-4301-AA40-B03A-DE3F24630BDB}"/>
              </a:ext>
            </a:extLst>
          </p:cNvPr>
          <p:cNvCxnSpPr>
            <a:stCxn id="9" idx="7"/>
            <a:endCxn id="10" idx="3"/>
          </p:cNvCxnSpPr>
          <p:nvPr/>
        </p:nvCxnSpPr>
        <p:spPr>
          <a:xfrm flipV="1">
            <a:off x="7689290" y="1977590"/>
            <a:ext cx="1588621" cy="8741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74205AEF-C1A9-5A4E-AC4B-5E42607A6BA3}"/>
              </a:ext>
            </a:extLst>
          </p:cNvPr>
          <p:cNvCxnSpPr>
            <a:stCxn id="9" idx="5"/>
            <a:endCxn id="11" idx="2"/>
          </p:cNvCxnSpPr>
          <p:nvPr/>
        </p:nvCxnSpPr>
        <p:spPr>
          <a:xfrm>
            <a:off x="7689290" y="3498290"/>
            <a:ext cx="2165911" cy="104323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3EBAC01-87A9-CC44-8A31-D20FF24DD681}"/>
              </a:ext>
            </a:extLst>
          </p:cNvPr>
          <p:cNvCxnSpPr>
            <a:stCxn id="10" idx="4"/>
            <a:endCxn id="11" idx="1"/>
          </p:cNvCxnSpPr>
          <p:nvPr/>
        </p:nvCxnSpPr>
        <p:spPr>
          <a:xfrm>
            <a:off x="9601201" y="2111500"/>
            <a:ext cx="387911" cy="210673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E34F6F4-792B-0D4E-B982-2443822E5DFC}"/>
              </a:ext>
            </a:extLst>
          </p:cNvPr>
          <p:cNvCxnSpPr>
            <a:stCxn id="8" idx="5"/>
            <a:endCxn id="11" idx="3"/>
          </p:cNvCxnSpPr>
          <p:nvPr/>
        </p:nvCxnSpPr>
        <p:spPr>
          <a:xfrm flipV="1">
            <a:off x="6089090" y="4864809"/>
            <a:ext cx="3900021" cy="462280"/>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22" name="Oval 21">
            <a:extLst>
              <a:ext uri="{FF2B5EF4-FFF2-40B4-BE49-F238E27FC236}">
                <a16:creationId xmlns:a16="http://schemas.microsoft.com/office/drawing/2014/main" id="{A341A78C-2550-0B48-A078-8FE90BF2F33B}"/>
              </a:ext>
            </a:extLst>
          </p:cNvPr>
          <p:cNvSpPr/>
          <p:nvPr/>
        </p:nvSpPr>
        <p:spPr>
          <a:xfrm>
            <a:off x="4319624" y="2801873"/>
            <a:ext cx="914400" cy="914400"/>
          </a:xfrm>
          <a:prstGeom prst="ellipse">
            <a:avLst/>
          </a:prstGeom>
          <a:solidFill>
            <a:srgbClr val="FF0000"/>
          </a:solidFill>
          <a:ln>
            <a:solidFill>
              <a:srgbClr val="FF0000"/>
            </a:solidFill>
          </a:ln>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cxnSp>
        <p:nvCxnSpPr>
          <p:cNvPr id="26" name="Straight Connector 25">
            <a:extLst>
              <a:ext uri="{FF2B5EF4-FFF2-40B4-BE49-F238E27FC236}">
                <a16:creationId xmlns:a16="http://schemas.microsoft.com/office/drawing/2014/main" id="{A34B8DC4-062D-EC4D-8E19-9B2DCC21086C}"/>
              </a:ext>
            </a:extLst>
          </p:cNvPr>
          <p:cNvCxnSpPr>
            <a:cxnSpLocks/>
            <a:stCxn id="22" idx="0"/>
            <a:endCxn id="5" idx="3"/>
          </p:cNvCxnSpPr>
          <p:nvPr/>
        </p:nvCxnSpPr>
        <p:spPr>
          <a:xfrm flipV="1">
            <a:off x="4776825" y="1872689"/>
            <a:ext cx="233887" cy="92918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8317F1E1-0AA4-394C-AE64-81321643164B}"/>
              </a:ext>
            </a:extLst>
          </p:cNvPr>
          <p:cNvCxnSpPr>
            <a:cxnSpLocks/>
            <a:stCxn id="22" idx="2"/>
            <a:endCxn id="4" idx="5"/>
          </p:cNvCxnSpPr>
          <p:nvPr/>
        </p:nvCxnSpPr>
        <p:spPr>
          <a:xfrm flipH="1" flipV="1">
            <a:off x="2507690" y="2177489"/>
            <a:ext cx="1811935" cy="108158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4500C12F-5DEF-E24F-8F33-F322ABF8067B}"/>
              </a:ext>
            </a:extLst>
          </p:cNvPr>
          <p:cNvCxnSpPr>
            <a:cxnSpLocks/>
            <a:stCxn id="9" idx="2"/>
            <a:endCxn id="22" idx="6"/>
          </p:cNvCxnSpPr>
          <p:nvPr/>
        </p:nvCxnSpPr>
        <p:spPr>
          <a:xfrm flipH="1">
            <a:off x="5234024" y="3175001"/>
            <a:ext cx="1674776" cy="84073"/>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C4AF1710-F376-114F-B989-CC60DE9A4D34}"/>
              </a:ext>
            </a:extLst>
          </p:cNvPr>
          <p:cNvCxnSpPr/>
          <p:nvPr/>
        </p:nvCxnSpPr>
        <p:spPr>
          <a:xfrm flipH="1">
            <a:off x="5080000" y="2177489"/>
            <a:ext cx="154024" cy="624384"/>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3284B166-DB4E-7249-8EF0-A5D500E39426}"/>
              </a:ext>
            </a:extLst>
          </p:cNvPr>
          <p:cNvCxnSpPr/>
          <p:nvPr/>
        </p:nvCxnSpPr>
        <p:spPr>
          <a:xfrm flipH="1">
            <a:off x="5308600" y="3363467"/>
            <a:ext cx="1498600" cy="13391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8DE49E89-7DFD-9740-A8F3-774BF6B66EC3}"/>
              </a:ext>
            </a:extLst>
          </p:cNvPr>
          <p:cNvCxnSpPr/>
          <p:nvPr/>
        </p:nvCxnSpPr>
        <p:spPr>
          <a:xfrm>
            <a:off x="2641600" y="2006600"/>
            <a:ext cx="1678024" cy="101600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2692D196-8CF7-1248-AD0A-4DF09FCBB6D0}"/>
              </a:ext>
            </a:extLst>
          </p:cNvPr>
          <p:cNvSpPr txBox="1"/>
          <p:nvPr/>
        </p:nvSpPr>
        <p:spPr>
          <a:xfrm>
            <a:off x="3542431" y="3581401"/>
            <a:ext cx="3301496" cy="1107992"/>
          </a:xfrm>
          <a:prstGeom prst="rect">
            <a:avLst/>
          </a:prstGeom>
          <a:noFill/>
        </p:spPr>
        <p:txBody>
          <a:bodyPr wrap="square" lIns="121917" tIns="60958" rIns="121917" bIns="60958" rtlCol="0">
            <a:spAutoFit/>
          </a:bodyPr>
          <a:lstStyle/>
          <a:p>
            <a:r>
              <a:rPr lang="en-US" sz="3200" b="1" dirty="0"/>
              <a:t>Get most recent </a:t>
            </a:r>
            <a:r>
              <a:rPr lang="en-US" sz="3200" b="1" dirty="0" err="1"/>
              <a:t>blockchain</a:t>
            </a:r>
            <a:endParaRPr lang="en-US" sz="3200" b="1" dirty="0"/>
          </a:p>
        </p:txBody>
      </p:sp>
    </p:spTree>
    <p:extLst>
      <p:ext uri="{BB962C8B-B14F-4D97-AF65-F5344CB8AC3E}">
        <p14:creationId xmlns:p14="http://schemas.microsoft.com/office/powerpoint/2010/main" val="351295827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F350F7B-BD38-6E4B-8AB6-14B7652E8B3E}"/>
              </a:ext>
            </a:extLst>
          </p:cNvPr>
          <p:cNvSpPr>
            <a:spLocks noGrp="1"/>
          </p:cNvSpPr>
          <p:nvPr>
            <p:ph type="title"/>
          </p:nvPr>
        </p:nvSpPr>
        <p:spPr/>
        <p:txBody>
          <a:bodyPr/>
          <a:lstStyle/>
          <a:p>
            <a:r>
              <a:rPr lang="en-US" dirty="0"/>
              <a:t>Joining in a Bitcoin P2P Network</a:t>
            </a:r>
          </a:p>
        </p:txBody>
      </p:sp>
      <p:sp>
        <p:nvSpPr>
          <p:cNvPr id="4" name="Oval 3">
            <a:extLst>
              <a:ext uri="{FF2B5EF4-FFF2-40B4-BE49-F238E27FC236}">
                <a16:creationId xmlns:a16="http://schemas.microsoft.com/office/drawing/2014/main" id="{C256D103-ED96-4044-B92F-1300FF21C769}"/>
              </a:ext>
            </a:extLst>
          </p:cNvPr>
          <p:cNvSpPr/>
          <p:nvPr/>
        </p:nvSpPr>
        <p:spPr>
          <a:xfrm>
            <a:off x="1727200" y="13970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5" name="Oval 4">
            <a:extLst>
              <a:ext uri="{FF2B5EF4-FFF2-40B4-BE49-F238E27FC236}">
                <a16:creationId xmlns:a16="http://schemas.microsoft.com/office/drawing/2014/main" id="{DA64D894-A689-E54B-B7AF-CF471848ED82}"/>
              </a:ext>
            </a:extLst>
          </p:cNvPr>
          <p:cNvSpPr/>
          <p:nvPr/>
        </p:nvSpPr>
        <p:spPr>
          <a:xfrm>
            <a:off x="4876800" y="10922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6" name="Oval 5">
            <a:extLst>
              <a:ext uri="{FF2B5EF4-FFF2-40B4-BE49-F238E27FC236}">
                <a16:creationId xmlns:a16="http://schemas.microsoft.com/office/drawing/2014/main" id="{78D84940-CD45-5D48-A8C9-3D10821EECCC}"/>
              </a:ext>
            </a:extLst>
          </p:cNvPr>
          <p:cNvSpPr/>
          <p:nvPr/>
        </p:nvSpPr>
        <p:spPr>
          <a:xfrm>
            <a:off x="2641600" y="38354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7" name="Oval 6">
            <a:extLst>
              <a:ext uri="{FF2B5EF4-FFF2-40B4-BE49-F238E27FC236}">
                <a16:creationId xmlns:a16="http://schemas.microsoft.com/office/drawing/2014/main" id="{4951624A-A076-6143-83C1-F91BFB411A4B}"/>
              </a:ext>
            </a:extLst>
          </p:cNvPr>
          <p:cNvSpPr/>
          <p:nvPr/>
        </p:nvSpPr>
        <p:spPr>
          <a:xfrm>
            <a:off x="406400" y="3363467"/>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8" name="Oval 7">
            <a:extLst>
              <a:ext uri="{FF2B5EF4-FFF2-40B4-BE49-F238E27FC236}">
                <a16:creationId xmlns:a16="http://schemas.microsoft.com/office/drawing/2014/main" id="{DD2382F0-6963-F84A-8FB6-2939DA680E61}"/>
              </a:ext>
            </a:extLst>
          </p:cNvPr>
          <p:cNvSpPr/>
          <p:nvPr/>
        </p:nvSpPr>
        <p:spPr>
          <a:xfrm>
            <a:off x="5308600" y="45466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9" name="Oval 8">
            <a:extLst>
              <a:ext uri="{FF2B5EF4-FFF2-40B4-BE49-F238E27FC236}">
                <a16:creationId xmlns:a16="http://schemas.microsoft.com/office/drawing/2014/main" id="{4586BF4F-0CBA-014E-8E17-CFF538ECF832}"/>
              </a:ext>
            </a:extLst>
          </p:cNvPr>
          <p:cNvSpPr/>
          <p:nvPr/>
        </p:nvSpPr>
        <p:spPr>
          <a:xfrm>
            <a:off x="6908800" y="27178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10" name="Oval 9">
            <a:extLst>
              <a:ext uri="{FF2B5EF4-FFF2-40B4-BE49-F238E27FC236}">
                <a16:creationId xmlns:a16="http://schemas.microsoft.com/office/drawing/2014/main" id="{4FC24D24-F259-B148-8EEE-182312F1C0BB}"/>
              </a:ext>
            </a:extLst>
          </p:cNvPr>
          <p:cNvSpPr/>
          <p:nvPr/>
        </p:nvSpPr>
        <p:spPr>
          <a:xfrm>
            <a:off x="9144000" y="11971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11" name="Oval 10">
            <a:extLst>
              <a:ext uri="{FF2B5EF4-FFF2-40B4-BE49-F238E27FC236}">
                <a16:creationId xmlns:a16="http://schemas.microsoft.com/office/drawing/2014/main" id="{37287E1D-50D0-DA47-B230-094504D9D351}"/>
              </a:ext>
            </a:extLst>
          </p:cNvPr>
          <p:cNvSpPr/>
          <p:nvPr/>
        </p:nvSpPr>
        <p:spPr>
          <a:xfrm>
            <a:off x="9855200" y="408432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cxnSp>
        <p:nvCxnSpPr>
          <p:cNvPr id="13" name="Straight Connector 12">
            <a:extLst>
              <a:ext uri="{FF2B5EF4-FFF2-40B4-BE49-F238E27FC236}">
                <a16:creationId xmlns:a16="http://schemas.microsoft.com/office/drawing/2014/main" id="{9FE51C5C-973C-D548-A36A-6DA405D08D6B}"/>
              </a:ext>
            </a:extLst>
          </p:cNvPr>
          <p:cNvCxnSpPr>
            <a:stCxn id="7" idx="7"/>
            <a:endCxn id="4" idx="3"/>
          </p:cNvCxnSpPr>
          <p:nvPr/>
        </p:nvCxnSpPr>
        <p:spPr>
          <a:xfrm flipV="1">
            <a:off x="1186890" y="2177489"/>
            <a:ext cx="674221" cy="1319888"/>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217929-73A8-844D-B017-0B71E46CE89B}"/>
              </a:ext>
            </a:extLst>
          </p:cNvPr>
          <p:cNvCxnSpPr>
            <a:stCxn id="7" idx="5"/>
            <a:endCxn id="6" idx="2"/>
          </p:cNvCxnSpPr>
          <p:nvPr/>
        </p:nvCxnSpPr>
        <p:spPr>
          <a:xfrm>
            <a:off x="1186890" y="4143957"/>
            <a:ext cx="1454711" cy="14864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573A7F7-0210-7940-BBFB-EA161771B73E}"/>
              </a:ext>
            </a:extLst>
          </p:cNvPr>
          <p:cNvCxnSpPr>
            <a:stCxn id="4" idx="4"/>
            <a:endCxn id="6" idx="1"/>
          </p:cNvCxnSpPr>
          <p:nvPr/>
        </p:nvCxnSpPr>
        <p:spPr>
          <a:xfrm>
            <a:off x="2184401" y="2311401"/>
            <a:ext cx="591111" cy="165791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489D523-3F0F-0C49-8BD7-EB23FBA1375F}"/>
              </a:ext>
            </a:extLst>
          </p:cNvPr>
          <p:cNvCxnSpPr>
            <a:stCxn id="4" idx="6"/>
            <a:endCxn id="5" idx="2"/>
          </p:cNvCxnSpPr>
          <p:nvPr/>
        </p:nvCxnSpPr>
        <p:spPr>
          <a:xfrm flipV="1">
            <a:off x="2641600" y="1549400"/>
            <a:ext cx="2235200" cy="304800"/>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0822B3E-C434-A14A-BFE1-9665F8E90028}"/>
              </a:ext>
            </a:extLst>
          </p:cNvPr>
          <p:cNvCxnSpPr>
            <a:stCxn id="6" idx="5"/>
            <a:endCxn id="8" idx="2"/>
          </p:cNvCxnSpPr>
          <p:nvPr/>
        </p:nvCxnSpPr>
        <p:spPr>
          <a:xfrm>
            <a:off x="3422090" y="4615890"/>
            <a:ext cx="1886511" cy="38791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5C857B6D-9264-DB46-82FC-D6DF1910C762}"/>
              </a:ext>
            </a:extLst>
          </p:cNvPr>
          <p:cNvCxnSpPr>
            <a:stCxn id="8" idx="7"/>
            <a:endCxn id="9" idx="3"/>
          </p:cNvCxnSpPr>
          <p:nvPr/>
        </p:nvCxnSpPr>
        <p:spPr>
          <a:xfrm flipV="1">
            <a:off x="6089090" y="3498290"/>
            <a:ext cx="953621" cy="11822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70D2EE95-C453-234C-8BB1-77FE3E203C5E}"/>
              </a:ext>
            </a:extLst>
          </p:cNvPr>
          <p:cNvCxnSpPr>
            <a:stCxn id="5" idx="5"/>
            <a:endCxn id="9" idx="1"/>
          </p:cNvCxnSpPr>
          <p:nvPr/>
        </p:nvCxnSpPr>
        <p:spPr>
          <a:xfrm>
            <a:off x="5657290" y="1872690"/>
            <a:ext cx="1385421" cy="9790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75B35C20-4301-AA40-B03A-DE3F24630BDB}"/>
              </a:ext>
            </a:extLst>
          </p:cNvPr>
          <p:cNvCxnSpPr>
            <a:stCxn id="9" idx="7"/>
            <a:endCxn id="10" idx="3"/>
          </p:cNvCxnSpPr>
          <p:nvPr/>
        </p:nvCxnSpPr>
        <p:spPr>
          <a:xfrm flipV="1">
            <a:off x="7689290" y="1977590"/>
            <a:ext cx="1588621" cy="8741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74205AEF-C1A9-5A4E-AC4B-5E42607A6BA3}"/>
              </a:ext>
            </a:extLst>
          </p:cNvPr>
          <p:cNvCxnSpPr>
            <a:stCxn id="9" idx="5"/>
            <a:endCxn id="11" idx="2"/>
          </p:cNvCxnSpPr>
          <p:nvPr/>
        </p:nvCxnSpPr>
        <p:spPr>
          <a:xfrm>
            <a:off x="7689290" y="3498290"/>
            <a:ext cx="2165911" cy="104323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3EBAC01-87A9-CC44-8A31-D20FF24DD681}"/>
              </a:ext>
            </a:extLst>
          </p:cNvPr>
          <p:cNvCxnSpPr>
            <a:stCxn id="10" idx="4"/>
            <a:endCxn id="11" idx="1"/>
          </p:cNvCxnSpPr>
          <p:nvPr/>
        </p:nvCxnSpPr>
        <p:spPr>
          <a:xfrm>
            <a:off x="9601201" y="2111500"/>
            <a:ext cx="387911" cy="210673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E34F6F4-792B-0D4E-B982-2443822E5DFC}"/>
              </a:ext>
            </a:extLst>
          </p:cNvPr>
          <p:cNvCxnSpPr>
            <a:stCxn id="8" idx="5"/>
            <a:endCxn id="11" idx="3"/>
          </p:cNvCxnSpPr>
          <p:nvPr/>
        </p:nvCxnSpPr>
        <p:spPr>
          <a:xfrm flipV="1">
            <a:off x="6089090" y="4864809"/>
            <a:ext cx="3900021" cy="462280"/>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22" name="Oval 21">
            <a:extLst>
              <a:ext uri="{FF2B5EF4-FFF2-40B4-BE49-F238E27FC236}">
                <a16:creationId xmlns:a16="http://schemas.microsoft.com/office/drawing/2014/main" id="{A341A78C-2550-0B48-A078-8FE90BF2F33B}"/>
              </a:ext>
            </a:extLst>
          </p:cNvPr>
          <p:cNvSpPr/>
          <p:nvPr/>
        </p:nvSpPr>
        <p:spPr>
          <a:xfrm>
            <a:off x="4319624" y="2801873"/>
            <a:ext cx="914400" cy="914400"/>
          </a:xfrm>
          <a:prstGeom prst="ellipse">
            <a:avLst/>
          </a:prstGeom>
          <a:solidFill>
            <a:srgbClr val="FF0000"/>
          </a:solidFill>
          <a:ln>
            <a:solidFill>
              <a:srgbClr val="FF0000"/>
            </a:solidFill>
          </a:ln>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cxnSp>
        <p:nvCxnSpPr>
          <p:cNvPr id="26" name="Straight Connector 25">
            <a:extLst>
              <a:ext uri="{FF2B5EF4-FFF2-40B4-BE49-F238E27FC236}">
                <a16:creationId xmlns:a16="http://schemas.microsoft.com/office/drawing/2014/main" id="{A34B8DC4-062D-EC4D-8E19-9B2DCC21086C}"/>
              </a:ext>
            </a:extLst>
          </p:cNvPr>
          <p:cNvCxnSpPr>
            <a:cxnSpLocks/>
            <a:stCxn id="22" idx="0"/>
            <a:endCxn id="5" idx="3"/>
          </p:cNvCxnSpPr>
          <p:nvPr/>
        </p:nvCxnSpPr>
        <p:spPr>
          <a:xfrm flipV="1">
            <a:off x="4776825" y="1872689"/>
            <a:ext cx="233887" cy="92918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8317F1E1-0AA4-394C-AE64-81321643164B}"/>
              </a:ext>
            </a:extLst>
          </p:cNvPr>
          <p:cNvCxnSpPr>
            <a:cxnSpLocks/>
            <a:stCxn id="22" idx="2"/>
            <a:endCxn id="4" idx="5"/>
          </p:cNvCxnSpPr>
          <p:nvPr/>
        </p:nvCxnSpPr>
        <p:spPr>
          <a:xfrm flipH="1" flipV="1">
            <a:off x="2507690" y="2177489"/>
            <a:ext cx="1811935" cy="108158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4500C12F-5DEF-E24F-8F33-F322ABF8067B}"/>
              </a:ext>
            </a:extLst>
          </p:cNvPr>
          <p:cNvCxnSpPr>
            <a:cxnSpLocks/>
            <a:stCxn id="9" idx="2"/>
            <a:endCxn id="22" idx="6"/>
          </p:cNvCxnSpPr>
          <p:nvPr/>
        </p:nvCxnSpPr>
        <p:spPr>
          <a:xfrm flipH="1">
            <a:off x="5234024" y="3175001"/>
            <a:ext cx="1674776" cy="84073"/>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2692D196-8CF7-1248-AD0A-4DF09FCBB6D0}"/>
              </a:ext>
            </a:extLst>
          </p:cNvPr>
          <p:cNvSpPr txBox="1"/>
          <p:nvPr/>
        </p:nvSpPr>
        <p:spPr>
          <a:xfrm>
            <a:off x="3542431" y="3581401"/>
            <a:ext cx="3301496" cy="615553"/>
          </a:xfrm>
          <a:prstGeom prst="rect">
            <a:avLst/>
          </a:prstGeom>
          <a:noFill/>
        </p:spPr>
        <p:txBody>
          <a:bodyPr wrap="square" lIns="121917" tIns="60958" rIns="121917" bIns="60958" rtlCol="0">
            <a:spAutoFit/>
          </a:bodyPr>
          <a:lstStyle/>
          <a:p>
            <a:r>
              <a:rPr lang="en-US" sz="3200" b="1" dirty="0"/>
              <a:t>Start transaction</a:t>
            </a:r>
          </a:p>
        </p:txBody>
      </p:sp>
    </p:spTree>
    <p:extLst>
      <p:ext uri="{BB962C8B-B14F-4D97-AF65-F5344CB8AC3E}">
        <p14:creationId xmlns:p14="http://schemas.microsoft.com/office/powerpoint/2010/main" val="72454346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070B4BD-688A-D545-8E05-B3174D4DA438}"/>
              </a:ext>
            </a:extLst>
          </p:cNvPr>
          <p:cNvSpPr>
            <a:spLocks noGrp="1"/>
          </p:cNvSpPr>
          <p:nvPr>
            <p:ph idx="1"/>
          </p:nvPr>
        </p:nvSpPr>
        <p:spPr/>
        <p:txBody>
          <a:bodyPr lIns="121917" tIns="60958" rIns="121917" bIns="60958"/>
          <a:lstStyle/>
          <a:p>
            <a:r>
              <a:rPr lang="en-US" dirty="0"/>
              <a:t>Alice joins the Bitcoin network by opening her applet</a:t>
            </a:r>
          </a:p>
          <a:p>
            <a:endParaRPr lang="en-US" dirty="0"/>
          </a:p>
          <a:p>
            <a:r>
              <a:rPr lang="en-US" dirty="0"/>
              <a:t>Alice makes a transaction to Bob: </a:t>
            </a:r>
            <a:r>
              <a:rPr lang="en-US" b="1" dirty="0">
                <a:latin typeface="Consolas" panose="020B0609020204030204" pitchFamily="49" charset="0"/>
                <a:cs typeface="Consolas" panose="020B0609020204030204" pitchFamily="49" charset="0"/>
              </a:rPr>
              <a:t>A-&gt;B: BTC 10</a:t>
            </a:r>
          </a:p>
          <a:p>
            <a:endParaRPr lang="en-US" b="1" dirty="0">
              <a:latin typeface="Consolas" panose="020B0609020204030204" pitchFamily="49" charset="0"/>
              <a:cs typeface="Consolas" panose="020B0609020204030204" pitchFamily="49" charset="0"/>
            </a:endParaRPr>
          </a:p>
          <a:p>
            <a:r>
              <a:rPr lang="en-US" dirty="0"/>
              <a:t>Alice includes the scripts with the transactions</a:t>
            </a:r>
          </a:p>
          <a:p>
            <a:endParaRPr lang="en-US" dirty="0"/>
          </a:p>
          <a:p>
            <a:r>
              <a:rPr lang="en-US" dirty="0"/>
              <a:t>Alice broadcasts this transaction in the Bitcoin network</a:t>
            </a:r>
          </a:p>
        </p:txBody>
      </p:sp>
      <p:sp>
        <p:nvSpPr>
          <p:cNvPr id="3" name="Title 2">
            <a:extLst>
              <a:ext uri="{FF2B5EF4-FFF2-40B4-BE49-F238E27FC236}">
                <a16:creationId xmlns:a16="http://schemas.microsoft.com/office/drawing/2014/main" id="{9AE03474-6C4A-824D-96A0-E10488FE377F}"/>
              </a:ext>
            </a:extLst>
          </p:cNvPr>
          <p:cNvSpPr>
            <a:spLocks noGrp="1"/>
          </p:cNvSpPr>
          <p:nvPr>
            <p:ph type="title"/>
          </p:nvPr>
        </p:nvSpPr>
        <p:spPr/>
        <p:txBody>
          <a:bodyPr/>
          <a:lstStyle/>
          <a:p>
            <a:r>
              <a:rPr lang="en-US" dirty="0"/>
              <a:t>Transaction in a Bitcoin Network</a:t>
            </a:r>
          </a:p>
        </p:txBody>
      </p:sp>
      <p:pic>
        <p:nvPicPr>
          <p:cNvPr id="4" name="Picture 3">
            <a:extLst>
              <a:ext uri="{FF2B5EF4-FFF2-40B4-BE49-F238E27FC236}">
                <a16:creationId xmlns:a16="http://schemas.microsoft.com/office/drawing/2014/main" id="{2013E055-45B5-544D-A728-9B3123109CC6}"/>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9144000" y="1202203"/>
            <a:ext cx="2844800" cy="4351995"/>
          </a:xfrm>
          <a:prstGeom prst="rect">
            <a:avLst/>
          </a:prstGeom>
        </p:spPr>
      </p:pic>
    </p:spTree>
    <p:extLst>
      <p:ext uri="{BB962C8B-B14F-4D97-AF65-F5344CB8AC3E}">
        <p14:creationId xmlns:p14="http://schemas.microsoft.com/office/powerpoint/2010/main" val="33743295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F350F7B-BD38-6E4B-8AB6-14B7652E8B3E}"/>
              </a:ext>
            </a:extLst>
          </p:cNvPr>
          <p:cNvSpPr>
            <a:spLocks noGrp="1"/>
          </p:cNvSpPr>
          <p:nvPr>
            <p:ph type="title"/>
          </p:nvPr>
        </p:nvSpPr>
        <p:spPr/>
        <p:txBody>
          <a:bodyPr/>
          <a:lstStyle/>
          <a:p>
            <a:r>
              <a:rPr lang="en-US" dirty="0"/>
              <a:t>Transaction Flooding in a Bitcoin Network</a:t>
            </a:r>
          </a:p>
        </p:txBody>
      </p:sp>
      <p:sp>
        <p:nvSpPr>
          <p:cNvPr id="4" name="Oval 3">
            <a:extLst>
              <a:ext uri="{FF2B5EF4-FFF2-40B4-BE49-F238E27FC236}">
                <a16:creationId xmlns:a16="http://schemas.microsoft.com/office/drawing/2014/main" id="{C256D103-ED96-4044-B92F-1300FF21C769}"/>
              </a:ext>
            </a:extLst>
          </p:cNvPr>
          <p:cNvSpPr/>
          <p:nvPr/>
        </p:nvSpPr>
        <p:spPr>
          <a:xfrm>
            <a:off x="1727200" y="13970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5" name="Oval 4">
            <a:extLst>
              <a:ext uri="{FF2B5EF4-FFF2-40B4-BE49-F238E27FC236}">
                <a16:creationId xmlns:a16="http://schemas.microsoft.com/office/drawing/2014/main" id="{DA64D894-A689-E54B-B7AF-CF471848ED82}"/>
              </a:ext>
            </a:extLst>
          </p:cNvPr>
          <p:cNvSpPr/>
          <p:nvPr/>
        </p:nvSpPr>
        <p:spPr>
          <a:xfrm>
            <a:off x="4876800" y="10922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6" name="Oval 5">
            <a:extLst>
              <a:ext uri="{FF2B5EF4-FFF2-40B4-BE49-F238E27FC236}">
                <a16:creationId xmlns:a16="http://schemas.microsoft.com/office/drawing/2014/main" id="{78D84940-CD45-5D48-A8C9-3D10821EECCC}"/>
              </a:ext>
            </a:extLst>
          </p:cNvPr>
          <p:cNvSpPr/>
          <p:nvPr/>
        </p:nvSpPr>
        <p:spPr>
          <a:xfrm>
            <a:off x="2641600" y="38354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7" name="Oval 6">
            <a:extLst>
              <a:ext uri="{FF2B5EF4-FFF2-40B4-BE49-F238E27FC236}">
                <a16:creationId xmlns:a16="http://schemas.microsoft.com/office/drawing/2014/main" id="{4951624A-A076-6143-83C1-F91BFB411A4B}"/>
              </a:ext>
            </a:extLst>
          </p:cNvPr>
          <p:cNvSpPr/>
          <p:nvPr/>
        </p:nvSpPr>
        <p:spPr>
          <a:xfrm>
            <a:off x="406400" y="3363467"/>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8" name="Oval 7">
            <a:extLst>
              <a:ext uri="{FF2B5EF4-FFF2-40B4-BE49-F238E27FC236}">
                <a16:creationId xmlns:a16="http://schemas.microsoft.com/office/drawing/2014/main" id="{DD2382F0-6963-F84A-8FB6-2939DA680E61}"/>
              </a:ext>
            </a:extLst>
          </p:cNvPr>
          <p:cNvSpPr/>
          <p:nvPr/>
        </p:nvSpPr>
        <p:spPr>
          <a:xfrm>
            <a:off x="5308600" y="45466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9" name="Oval 8">
            <a:extLst>
              <a:ext uri="{FF2B5EF4-FFF2-40B4-BE49-F238E27FC236}">
                <a16:creationId xmlns:a16="http://schemas.microsoft.com/office/drawing/2014/main" id="{4586BF4F-0CBA-014E-8E17-CFF538ECF832}"/>
              </a:ext>
            </a:extLst>
          </p:cNvPr>
          <p:cNvSpPr/>
          <p:nvPr/>
        </p:nvSpPr>
        <p:spPr>
          <a:xfrm>
            <a:off x="6908800" y="27178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10" name="Oval 9">
            <a:extLst>
              <a:ext uri="{FF2B5EF4-FFF2-40B4-BE49-F238E27FC236}">
                <a16:creationId xmlns:a16="http://schemas.microsoft.com/office/drawing/2014/main" id="{4FC24D24-F259-B148-8EEE-182312F1C0BB}"/>
              </a:ext>
            </a:extLst>
          </p:cNvPr>
          <p:cNvSpPr/>
          <p:nvPr/>
        </p:nvSpPr>
        <p:spPr>
          <a:xfrm>
            <a:off x="9144000" y="11971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11" name="Oval 10">
            <a:extLst>
              <a:ext uri="{FF2B5EF4-FFF2-40B4-BE49-F238E27FC236}">
                <a16:creationId xmlns:a16="http://schemas.microsoft.com/office/drawing/2014/main" id="{37287E1D-50D0-DA47-B230-094504D9D351}"/>
              </a:ext>
            </a:extLst>
          </p:cNvPr>
          <p:cNvSpPr/>
          <p:nvPr/>
        </p:nvSpPr>
        <p:spPr>
          <a:xfrm>
            <a:off x="9855200" y="408432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cxnSp>
        <p:nvCxnSpPr>
          <p:cNvPr id="13" name="Straight Connector 12">
            <a:extLst>
              <a:ext uri="{FF2B5EF4-FFF2-40B4-BE49-F238E27FC236}">
                <a16:creationId xmlns:a16="http://schemas.microsoft.com/office/drawing/2014/main" id="{9FE51C5C-973C-D548-A36A-6DA405D08D6B}"/>
              </a:ext>
            </a:extLst>
          </p:cNvPr>
          <p:cNvCxnSpPr>
            <a:stCxn id="7" idx="7"/>
            <a:endCxn id="4" idx="3"/>
          </p:cNvCxnSpPr>
          <p:nvPr/>
        </p:nvCxnSpPr>
        <p:spPr>
          <a:xfrm flipV="1">
            <a:off x="1186890" y="2177489"/>
            <a:ext cx="674221" cy="1319888"/>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217929-73A8-844D-B017-0B71E46CE89B}"/>
              </a:ext>
            </a:extLst>
          </p:cNvPr>
          <p:cNvCxnSpPr>
            <a:stCxn id="7" idx="5"/>
            <a:endCxn id="6" idx="2"/>
          </p:cNvCxnSpPr>
          <p:nvPr/>
        </p:nvCxnSpPr>
        <p:spPr>
          <a:xfrm>
            <a:off x="1186890" y="4143957"/>
            <a:ext cx="1454711" cy="14864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573A7F7-0210-7940-BBFB-EA161771B73E}"/>
              </a:ext>
            </a:extLst>
          </p:cNvPr>
          <p:cNvCxnSpPr>
            <a:stCxn id="4" idx="4"/>
            <a:endCxn id="6" idx="1"/>
          </p:cNvCxnSpPr>
          <p:nvPr/>
        </p:nvCxnSpPr>
        <p:spPr>
          <a:xfrm>
            <a:off x="2184401" y="2311401"/>
            <a:ext cx="591111" cy="165791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489D523-3F0F-0C49-8BD7-EB23FBA1375F}"/>
              </a:ext>
            </a:extLst>
          </p:cNvPr>
          <p:cNvCxnSpPr>
            <a:stCxn id="4" idx="6"/>
            <a:endCxn id="5" idx="2"/>
          </p:cNvCxnSpPr>
          <p:nvPr/>
        </p:nvCxnSpPr>
        <p:spPr>
          <a:xfrm flipV="1">
            <a:off x="2641600" y="1549400"/>
            <a:ext cx="2235200" cy="304800"/>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0822B3E-C434-A14A-BFE1-9665F8E90028}"/>
              </a:ext>
            </a:extLst>
          </p:cNvPr>
          <p:cNvCxnSpPr>
            <a:stCxn id="6" idx="5"/>
            <a:endCxn id="8" idx="2"/>
          </p:cNvCxnSpPr>
          <p:nvPr/>
        </p:nvCxnSpPr>
        <p:spPr>
          <a:xfrm>
            <a:off x="3422090" y="4615890"/>
            <a:ext cx="1886511" cy="38791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5C857B6D-9264-DB46-82FC-D6DF1910C762}"/>
              </a:ext>
            </a:extLst>
          </p:cNvPr>
          <p:cNvCxnSpPr>
            <a:stCxn id="8" idx="7"/>
            <a:endCxn id="9" idx="3"/>
          </p:cNvCxnSpPr>
          <p:nvPr/>
        </p:nvCxnSpPr>
        <p:spPr>
          <a:xfrm flipV="1">
            <a:off x="6089090" y="3498290"/>
            <a:ext cx="953621" cy="11822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70D2EE95-C453-234C-8BB1-77FE3E203C5E}"/>
              </a:ext>
            </a:extLst>
          </p:cNvPr>
          <p:cNvCxnSpPr>
            <a:stCxn id="5" idx="5"/>
            <a:endCxn id="9" idx="1"/>
          </p:cNvCxnSpPr>
          <p:nvPr/>
        </p:nvCxnSpPr>
        <p:spPr>
          <a:xfrm>
            <a:off x="5657290" y="1872690"/>
            <a:ext cx="1385421" cy="9790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75B35C20-4301-AA40-B03A-DE3F24630BDB}"/>
              </a:ext>
            </a:extLst>
          </p:cNvPr>
          <p:cNvCxnSpPr>
            <a:stCxn id="9" idx="7"/>
            <a:endCxn id="10" idx="3"/>
          </p:cNvCxnSpPr>
          <p:nvPr/>
        </p:nvCxnSpPr>
        <p:spPr>
          <a:xfrm flipV="1">
            <a:off x="7689290" y="1977590"/>
            <a:ext cx="1588621" cy="8741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74205AEF-C1A9-5A4E-AC4B-5E42607A6BA3}"/>
              </a:ext>
            </a:extLst>
          </p:cNvPr>
          <p:cNvCxnSpPr>
            <a:stCxn id="9" idx="5"/>
            <a:endCxn id="11" idx="2"/>
          </p:cNvCxnSpPr>
          <p:nvPr/>
        </p:nvCxnSpPr>
        <p:spPr>
          <a:xfrm>
            <a:off x="7689290" y="3498290"/>
            <a:ext cx="2165911" cy="104323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3EBAC01-87A9-CC44-8A31-D20FF24DD681}"/>
              </a:ext>
            </a:extLst>
          </p:cNvPr>
          <p:cNvCxnSpPr>
            <a:stCxn id="10" idx="4"/>
            <a:endCxn id="11" idx="1"/>
          </p:cNvCxnSpPr>
          <p:nvPr/>
        </p:nvCxnSpPr>
        <p:spPr>
          <a:xfrm>
            <a:off x="9601201" y="2111500"/>
            <a:ext cx="387911" cy="210673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E34F6F4-792B-0D4E-B982-2443822E5DFC}"/>
              </a:ext>
            </a:extLst>
          </p:cNvPr>
          <p:cNvCxnSpPr>
            <a:stCxn id="8" idx="5"/>
            <a:endCxn id="11" idx="3"/>
          </p:cNvCxnSpPr>
          <p:nvPr/>
        </p:nvCxnSpPr>
        <p:spPr>
          <a:xfrm flipV="1">
            <a:off x="6089090" y="4864809"/>
            <a:ext cx="3900021" cy="462280"/>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22" name="Oval 21">
            <a:extLst>
              <a:ext uri="{FF2B5EF4-FFF2-40B4-BE49-F238E27FC236}">
                <a16:creationId xmlns:a16="http://schemas.microsoft.com/office/drawing/2014/main" id="{A341A78C-2550-0B48-A078-8FE90BF2F33B}"/>
              </a:ext>
            </a:extLst>
          </p:cNvPr>
          <p:cNvSpPr/>
          <p:nvPr/>
        </p:nvSpPr>
        <p:spPr>
          <a:xfrm>
            <a:off x="4319624" y="2801873"/>
            <a:ext cx="914400" cy="914400"/>
          </a:xfrm>
          <a:prstGeom prst="ellipse">
            <a:avLst/>
          </a:prstGeom>
          <a:solidFill>
            <a:srgbClr val="FF0000"/>
          </a:solidFill>
          <a:ln>
            <a:solidFill>
              <a:srgbClr val="FF0000"/>
            </a:solidFill>
          </a:ln>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cxnSp>
        <p:nvCxnSpPr>
          <p:cNvPr id="26" name="Straight Connector 25">
            <a:extLst>
              <a:ext uri="{FF2B5EF4-FFF2-40B4-BE49-F238E27FC236}">
                <a16:creationId xmlns:a16="http://schemas.microsoft.com/office/drawing/2014/main" id="{A34B8DC4-062D-EC4D-8E19-9B2DCC21086C}"/>
              </a:ext>
            </a:extLst>
          </p:cNvPr>
          <p:cNvCxnSpPr>
            <a:cxnSpLocks/>
            <a:stCxn id="22" idx="0"/>
            <a:endCxn id="5" idx="3"/>
          </p:cNvCxnSpPr>
          <p:nvPr/>
        </p:nvCxnSpPr>
        <p:spPr>
          <a:xfrm flipV="1">
            <a:off x="4776825" y="1872689"/>
            <a:ext cx="233887" cy="92918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8317F1E1-0AA4-394C-AE64-81321643164B}"/>
              </a:ext>
            </a:extLst>
          </p:cNvPr>
          <p:cNvCxnSpPr>
            <a:cxnSpLocks/>
            <a:stCxn id="22" idx="2"/>
            <a:endCxn id="4" idx="5"/>
          </p:cNvCxnSpPr>
          <p:nvPr/>
        </p:nvCxnSpPr>
        <p:spPr>
          <a:xfrm flipH="1" flipV="1">
            <a:off x="2507690" y="2177489"/>
            <a:ext cx="1811935" cy="108158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4500C12F-5DEF-E24F-8F33-F322ABF8067B}"/>
              </a:ext>
            </a:extLst>
          </p:cNvPr>
          <p:cNvCxnSpPr>
            <a:cxnSpLocks/>
            <a:stCxn id="9" idx="2"/>
            <a:endCxn id="22" idx="6"/>
          </p:cNvCxnSpPr>
          <p:nvPr/>
        </p:nvCxnSpPr>
        <p:spPr>
          <a:xfrm flipH="1">
            <a:off x="5234024" y="3175001"/>
            <a:ext cx="1674776" cy="84073"/>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pic>
        <p:nvPicPr>
          <p:cNvPr id="32" name="Picture 31">
            <a:extLst>
              <a:ext uri="{FF2B5EF4-FFF2-40B4-BE49-F238E27FC236}">
                <a16:creationId xmlns:a16="http://schemas.microsoft.com/office/drawing/2014/main" id="{A340182A-5C6C-1941-9F6C-0AF87F12ECAC}"/>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407403" y="2533090"/>
            <a:ext cx="711200" cy="1087999"/>
          </a:xfrm>
          <a:prstGeom prst="rect">
            <a:avLst/>
          </a:prstGeom>
        </p:spPr>
      </p:pic>
    </p:spTree>
    <p:extLst>
      <p:ext uri="{BB962C8B-B14F-4D97-AF65-F5344CB8AC3E}">
        <p14:creationId xmlns:p14="http://schemas.microsoft.com/office/powerpoint/2010/main" val="72454346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F350F7B-BD38-6E4B-8AB6-14B7652E8B3E}"/>
              </a:ext>
            </a:extLst>
          </p:cNvPr>
          <p:cNvSpPr>
            <a:spLocks noGrp="1"/>
          </p:cNvSpPr>
          <p:nvPr>
            <p:ph type="title"/>
          </p:nvPr>
        </p:nvSpPr>
        <p:spPr/>
        <p:txBody>
          <a:bodyPr/>
          <a:lstStyle/>
          <a:p>
            <a:r>
              <a:rPr lang="en-US" dirty="0"/>
              <a:t>Transaction Flooding in a Bitcoin Network</a:t>
            </a:r>
          </a:p>
        </p:txBody>
      </p:sp>
      <p:sp>
        <p:nvSpPr>
          <p:cNvPr id="4" name="Oval 3">
            <a:extLst>
              <a:ext uri="{FF2B5EF4-FFF2-40B4-BE49-F238E27FC236}">
                <a16:creationId xmlns:a16="http://schemas.microsoft.com/office/drawing/2014/main" id="{C256D103-ED96-4044-B92F-1300FF21C769}"/>
              </a:ext>
            </a:extLst>
          </p:cNvPr>
          <p:cNvSpPr/>
          <p:nvPr/>
        </p:nvSpPr>
        <p:spPr>
          <a:xfrm>
            <a:off x="1727200" y="13970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5" name="Oval 4">
            <a:extLst>
              <a:ext uri="{FF2B5EF4-FFF2-40B4-BE49-F238E27FC236}">
                <a16:creationId xmlns:a16="http://schemas.microsoft.com/office/drawing/2014/main" id="{DA64D894-A689-E54B-B7AF-CF471848ED82}"/>
              </a:ext>
            </a:extLst>
          </p:cNvPr>
          <p:cNvSpPr/>
          <p:nvPr/>
        </p:nvSpPr>
        <p:spPr>
          <a:xfrm>
            <a:off x="4876800" y="10922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6" name="Oval 5">
            <a:extLst>
              <a:ext uri="{FF2B5EF4-FFF2-40B4-BE49-F238E27FC236}">
                <a16:creationId xmlns:a16="http://schemas.microsoft.com/office/drawing/2014/main" id="{78D84940-CD45-5D48-A8C9-3D10821EECCC}"/>
              </a:ext>
            </a:extLst>
          </p:cNvPr>
          <p:cNvSpPr/>
          <p:nvPr/>
        </p:nvSpPr>
        <p:spPr>
          <a:xfrm>
            <a:off x="2641600" y="38354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7" name="Oval 6">
            <a:extLst>
              <a:ext uri="{FF2B5EF4-FFF2-40B4-BE49-F238E27FC236}">
                <a16:creationId xmlns:a16="http://schemas.microsoft.com/office/drawing/2014/main" id="{4951624A-A076-6143-83C1-F91BFB411A4B}"/>
              </a:ext>
            </a:extLst>
          </p:cNvPr>
          <p:cNvSpPr/>
          <p:nvPr/>
        </p:nvSpPr>
        <p:spPr>
          <a:xfrm>
            <a:off x="406400" y="3363467"/>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8" name="Oval 7">
            <a:extLst>
              <a:ext uri="{FF2B5EF4-FFF2-40B4-BE49-F238E27FC236}">
                <a16:creationId xmlns:a16="http://schemas.microsoft.com/office/drawing/2014/main" id="{DD2382F0-6963-F84A-8FB6-2939DA680E61}"/>
              </a:ext>
            </a:extLst>
          </p:cNvPr>
          <p:cNvSpPr/>
          <p:nvPr/>
        </p:nvSpPr>
        <p:spPr>
          <a:xfrm>
            <a:off x="5308600" y="45466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9" name="Oval 8">
            <a:extLst>
              <a:ext uri="{FF2B5EF4-FFF2-40B4-BE49-F238E27FC236}">
                <a16:creationId xmlns:a16="http://schemas.microsoft.com/office/drawing/2014/main" id="{4586BF4F-0CBA-014E-8E17-CFF538ECF832}"/>
              </a:ext>
            </a:extLst>
          </p:cNvPr>
          <p:cNvSpPr/>
          <p:nvPr/>
        </p:nvSpPr>
        <p:spPr>
          <a:xfrm>
            <a:off x="6908800" y="27178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10" name="Oval 9">
            <a:extLst>
              <a:ext uri="{FF2B5EF4-FFF2-40B4-BE49-F238E27FC236}">
                <a16:creationId xmlns:a16="http://schemas.microsoft.com/office/drawing/2014/main" id="{4FC24D24-F259-B148-8EEE-182312F1C0BB}"/>
              </a:ext>
            </a:extLst>
          </p:cNvPr>
          <p:cNvSpPr/>
          <p:nvPr/>
        </p:nvSpPr>
        <p:spPr>
          <a:xfrm>
            <a:off x="9144000" y="11971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11" name="Oval 10">
            <a:extLst>
              <a:ext uri="{FF2B5EF4-FFF2-40B4-BE49-F238E27FC236}">
                <a16:creationId xmlns:a16="http://schemas.microsoft.com/office/drawing/2014/main" id="{37287E1D-50D0-DA47-B230-094504D9D351}"/>
              </a:ext>
            </a:extLst>
          </p:cNvPr>
          <p:cNvSpPr/>
          <p:nvPr/>
        </p:nvSpPr>
        <p:spPr>
          <a:xfrm>
            <a:off x="9855200" y="408432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cxnSp>
        <p:nvCxnSpPr>
          <p:cNvPr id="13" name="Straight Connector 12">
            <a:extLst>
              <a:ext uri="{FF2B5EF4-FFF2-40B4-BE49-F238E27FC236}">
                <a16:creationId xmlns:a16="http://schemas.microsoft.com/office/drawing/2014/main" id="{9FE51C5C-973C-D548-A36A-6DA405D08D6B}"/>
              </a:ext>
            </a:extLst>
          </p:cNvPr>
          <p:cNvCxnSpPr>
            <a:stCxn id="7" idx="7"/>
            <a:endCxn id="4" idx="3"/>
          </p:cNvCxnSpPr>
          <p:nvPr/>
        </p:nvCxnSpPr>
        <p:spPr>
          <a:xfrm flipV="1">
            <a:off x="1186890" y="2177489"/>
            <a:ext cx="674221" cy="1319888"/>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217929-73A8-844D-B017-0B71E46CE89B}"/>
              </a:ext>
            </a:extLst>
          </p:cNvPr>
          <p:cNvCxnSpPr>
            <a:stCxn id="7" idx="5"/>
            <a:endCxn id="6" idx="2"/>
          </p:cNvCxnSpPr>
          <p:nvPr/>
        </p:nvCxnSpPr>
        <p:spPr>
          <a:xfrm>
            <a:off x="1186890" y="4143957"/>
            <a:ext cx="1454711" cy="14864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573A7F7-0210-7940-BBFB-EA161771B73E}"/>
              </a:ext>
            </a:extLst>
          </p:cNvPr>
          <p:cNvCxnSpPr>
            <a:stCxn id="4" idx="4"/>
            <a:endCxn id="6" idx="1"/>
          </p:cNvCxnSpPr>
          <p:nvPr/>
        </p:nvCxnSpPr>
        <p:spPr>
          <a:xfrm>
            <a:off x="2184401" y="2311401"/>
            <a:ext cx="591111" cy="165791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489D523-3F0F-0C49-8BD7-EB23FBA1375F}"/>
              </a:ext>
            </a:extLst>
          </p:cNvPr>
          <p:cNvCxnSpPr>
            <a:stCxn id="4" idx="6"/>
            <a:endCxn id="5" idx="2"/>
          </p:cNvCxnSpPr>
          <p:nvPr/>
        </p:nvCxnSpPr>
        <p:spPr>
          <a:xfrm flipV="1">
            <a:off x="2641600" y="1549400"/>
            <a:ext cx="2235200" cy="304800"/>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0822B3E-C434-A14A-BFE1-9665F8E90028}"/>
              </a:ext>
            </a:extLst>
          </p:cNvPr>
          <p:cNvCxnSpPr>
            <a:stCxn id="6" idx="5"/>
            <a:endCxn id="8" idx="2"/>
          </p:cNvCxnSpPr>
          <p:nvPr/>
        </p:nvCxnSpPr>
        <p:spPr>
          <a:xfrm>
            <a:off x="3422090" y="4615890"/>
            <a:ext cx="1886511" cy="38791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5C857B6D-9264-DB46-82FC-D6DF1910C762}"/>
              </a:ext>
            </a:extLst>
          </p:cNvPr>
          <p:cNvCxnSpPr>
            <a:stCxn id="8" idx="7"/>
            <a:endCxn id="9" idx="3"/>
          </p:cNvCxnSpPr>
          <p:nvPr/>
        </p:nvCxnSpPr>
        <p:spPr>
          <a:xfrm flipV="1">
            <a:off x="6089090" y="3498290"/>
            <a:ext cx="953621" cy="11822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70D2EE95-C453-234C-8BB1-77FE3E203C5E}"/>
              </a:ext>
            </a:extLst>
          </p:cNvPr>
          <p:cNvCxnSpPr>
            <a:stCxn id="5" idx="5"/>
            <a:endCxn id="9" idx="1"/>
          </p:cNvCxnSpPr>
          <p:nvPr/>
        </p:nvCxnSpPr>
        <p:spPr>
          <a:xfrm>
            <a:off x="5657290" y="1872690"/>
            <a:ext cx="1385421" cy="9790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75B35C20-4301-AA40-B03A-DE3F24630BDB}"/>
              </a:ext>
            </a:extLst>
          </p:cNvPr>
          <p:cNvCxnSpPr>
            <a:stCxn id="9" idx="7"/>
            <a:endCxn id="10" idx="3"/>
          </p:cNvCxnSpPr>
          <p:nvPr/>
        </p:nvCxnSpPr>
        <p:spPr>
          <a:xfrm flipV="1">
            <a:off x="7689290" y="1977590"/>
            <a:ext cx="1588621" cy="8741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74205AEF-C1A9-5A4E-AC4B-5E42607A6BA3}"/>
              </a:ext>
            </a:extLst>
          </p:cNvPr>
          <p:cNvCxnSpPr>
            <a:stCxn id="9" idx="5"/>
            <a:endCxn id="11" idx="2"/>
          </p:cNvCxnSpPr>
          <p:nvPr/>
        </p:nvCxnSpPr>
        <p:spPr>
          <a:xfrm>
            <a:off x="7689290" y="3498290"/>
            <a:ext cx="2165911" cy="104323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3EBAC01-87A9-CC44-8A31-D20FF24DD681}"/>
              </a:ext>
            </a:extLst>
          </p:cNvPr>
          <p:cNvCxnSpPr>
            <a:stCxn id="10" idx="4"/>
            <a:endCxn id="11" idx="1"/>
          </p:cNvCxnSpPr>
          <p:nvPr/>
        </p:nvCxnSpPr>
        <p:spPr>
          <a:xfrm>
            <a:off x="9601201" y="2111500"/>
            <a:ext cx="387911" cy="210673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E34F6F4-792B-0D4E-B982-2443822E5DFC}"/>
              </a:ext>
            </a:extLst>
          </p:cNvPr>
          <p:cNvCxnSpPr>
            <a:stCxn id="8" idx="5"/>
            <a:endCxn id="11" idx="3"/>
          </p:cNvCxnSpPr>
          <p:nvPr/>
        </p:nvCxnSpPr>
        <p:spPr>
          <a:xfrm flipV="1">
            <a:off x="6089090" y="4864809"/>
            <a:ext cx="3900021" cy="462280"/>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22" name="Oval 21">
            <a:extLst>
              <a:ext uri="{FF2B5EF4-FFF2-40B4-BE49-F238E27FC236}">
                <a16:creationId xmlns:a16="http://schemas.microsoft.com/office/drawing/2014/main" id="{A341A78C-2550-0B48-A078-8FE90BF2F33B}"/>
              </a:ext>
            </a:extLst>
          </p:cNvPr>
          <p:cNvSpPr/>
          <p:nvPr/>
        </p:nvSpPr>
        <p:spPr>
          <a:xfrm>
            <a:off x="4319624" y="2801873"/>
            <a:ext cx="914400" cy="914400"/>
          </a:xfrm>
          <a:prstGeom prst="ellipse">
            <a:avLst/>
          </a:prstGeom>
          <a:solidFill>
            <a:srgbClr val="FF0000"/>
          </a:solidFill>
          <a:ln>
            <a:solidFill>
              <a:srgbClr val="FF0000"/>
            </a:solidFill>
          </a:ln>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cxnSp>
        <p:nvCxnSpPr>
          <p:cNvPr id="26" name="Straight Connector 25">
            <a:extLst>
              <a:ext uri="{FF2B5EF4-FFF2-40B4-BE49-F238E27FC236}">
                <a16:creationId xmlns:a16="http://schemas.microsoft.com/office/drawing/2014/main" id="{A34B8DC4-062D-EC4D-8E19-9B2DCC21086C}"/>
              </a:ext>
            </a:extLst>
          </p:cNvPr>
          <p:cNvCxnSpPr>
            <a:cxnSpLocks/>
            <a:stCxn id="22" idx="0"/>
            <a:endCxn id="5" idx="3"/>
          </p:cNvCxnSpPr>
          <p:nvPr/>
        </p:nvCxnSpPr>
        <p:spPr>
          <a:xfrm flipV="1">
            <a:off x="4776825" y="1872689"/>
            <a:ext cx="233887" cy="92918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8317F1E1-0AA4-394C-AE64-81321643164B}"/>
              </a:ext>
            </a:extLst>
          </p:cNvPr>
          <p:cNvCxnSpPr>
            <a:cxnSpLocks/>
            <a:stCxn id="22" idx="2"/>
            <a:endCxn id="4" idx="5"/>
          </p:cNvCxnSpPr>
          <p:nvPr/>
        </p:nvCxnSpPr>
        <p:spPr>
          <a:xfrm flipH="1" flipV="1">
            <a:off x="2507690" y="2177489"/>
            <a:ext cx="1811935" cy="108158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4500C12F-5DEF-E24F-8F33-F322ABF8067B}"/>
              </a:ext>
            </a:extLst>
          </p:cNvPr>
          <p:cNvCxnSpPr>
            <a:cxnSpLocks/>
            <a:stCxn id="9" idx="2"/>
            <a:endCxn id="22" idx="6"/>
          </p:cNvCxnSpPr>
          <p:nvPr/>
        </p:nvCxnSpPr>
        <p:spPr>
          <a:xfrm flipH="1">
            <a:off x="5234024" y="3175001"/>
            <a:ext cx="1674776" cy="84073"/>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pic>
        <p:nvPicPr>
          <p:cNvPr id="32" name="Picture 31">
            <a:extLst>
              <a:ext uri="{FF2B5EF4-FFF2-40B4-BE49-F238E27FC236}">
                <a16:creationId xmlns:a16="http://schemas.microsoft.com/office/drawing/2014/main" id="{A340182A-5C6C-1941-9F6C-0AF87F12ECAC}"/>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407403" y="2533090"/>
            <a:ext cx="711200" cy="1087999"/>
          </a:xfrm>
          <a:prstGeom prst="rect">
            <a:avLst/>
          </a:prstGeom>
        </p:spPr>
      </p:pic>
      <p:sp>
        <p:nvSpPr>
          <p:cNvPr id="2" name="TextBox 1">
            <a:extLst>
              <a:ext uri="{FF2B5EF4-FFF2-40B4-BE49-F238E27FC236}">
                <a16:creationId xmlns:a16="http://schemas.microsoft.com/office/drawing/2014/main" id="{B3298D6D-7772-CD42-AEC8-436A0EBE8122}"/>
              </a:ext>
            </a:extLst>
          </p:cNvPr>
          <p:cNvSpPr txBox="1"/>
          <p:nvPr/>
        </p:nvSpPr>
        <p:spPr>
          <a:xfrm rot="21372040">
            <a:off x="5250387" y="3413460"/>
            <a:ext cx="1727200" cy="451405"/>
          </a:xfrm>
          <a:prstGeom prst="rect">
            <a:avLst/>
          </a:prstGeom>
          <a:ln w="38100"/>
        </p:spPr>
        <p:style>
          <a:lnRef idx="2">
            <a:schemeClr val="accent1"/>
          </a:lnRef>
          <a:fillRef idx="1">
            <a:schemeClr val="lt1"/>
          </a:fillRef>
          <a:effectRef idx="0">
            <a:schemeClr val="accent1"/>
          </a:effectRef>
          <a:fontRef idx="minor">
            <a:schemeClr val="dk1"/>
          </a:fontRef>
        </p:style>
        <p:txBody>
          <a:bodyPr wrap="square" lIns="121917" tIns="60958" rIns="121917" bIns="60958" rtlCol="0">
            <a:spAutoFit/>
          </a:bodyPr>
          <a:lstStyle/>
          <a:p>
            <a:r>
              <a:rPr lang="en-US" sz="2100" b="1" dirty="0">
                <a:latin typeface="Consolas" panose="020B0609020204030204" pitchFamily="49" charset="0"/>
                <a:cs typeface="Consolas" panose="020B0609020204030204" pitchFamily="49" charset="0"/>
              </a:rPr>
              <a:t>A-&gt;B:BTC10</a:t>
            </a:r>
            <a:endParaRPr lang="en-US" sz="2100" dirty="0"/>
          </a:p>
        </p:txBody>
      </p:sp>
      <p:sp>
        <p:nvSpPr>
          <p:cNvPr id="35" name="TextBox 34">
            <a:extLst>
              <a:ext uri="{FF2B5EF4-FFF2-40B4-BE49-F238E27FC236}">
                <a16:creationId xmlns:a16="http://schemas.microsoft.com/office/drawing/2014/main" id="{3E0D1E32-05BD-A342-931E-2AFB07A93B7C}"/>
              </a:ext>
            </a:extLst>
          </p:cNvPr>
          <p:cNvSpPr txBox="1"/>
          <p:nvPr/>
        </p:nvSpPr>
        <p:spPr>
          <a:xfrm rot="17734985">
            <a:off x="4782905" y="1864871"/>
            <a:ext cx="1727200" cy="451405"/>
          </a:xfrm>
          <a:prstGeom prst="rect">
            <a:avLst/>
          </a:prstGeom>
          <a:ln w="38100"/>
        </p:spPr>
        <p:style>
          <a:lnRef idx="2">
            <a:schemeClr val="accent1"/>
          </a:lnRef>
          <a:fillRef idx="1">
            <a:schemeClr val="lt1"/>
          </a:fillRef>
          <a:effectRef idx="0">
            <a:schemeClr val="accent1"/>
          </a:effectRef>
          <a:fontRef idx="minor">
            <a:schemeClr val="dk1"/>
          </a:fontRef>
        </p:style>
        <p:txBody>
          <a:bodyPr wrap="square" lIns="121917" tIns="60958" rIns="121917" bIns="60958" rtlCol="0">
            <a:spAutoFit/>
          </a:bodyPr>
          <a:lstStyle/>
          <a:p>
            <a:r>
              <a:rPr lang="en-US" sz="2100" b="1" dirty="0">
                <a:latin typeface="Consolas" panose="020B0609020204030204" pitchFamily="49" charset="0"/>
                <a:cs typeface="Consolas" panose="020B0609020204030204" pitchFamily="49" charset="0"/>
              </a:rPr>
              <a:t>A-&gt;B:BTC10</a:t>
            </a:r>
            <a:endParaRPr lang="en-US" sz="2100" dirty="0"/>
          </a:p>
        </p:txBody>
      </p:sp>
      <p:sp>
        <p:nvSpPr>
          <p:cNvPr id="36" name="TextBox 35">
            <a:extLst>
              <a:ext uri="{FF2B5EF4-FFF2-40B4-BE49-F238E27FC236}">
                <a16:creationId xmlns:a16="http://schemas.microsoft.com/office/drawing/2014/main" id="{00FCE1C5-9701-824A-9421-81CC68B863E7}"/>
              </a:ext>
            </a:extLst>
          </p:cNvPr>
          <p:cNvSpPr txBox="1"/>
          <p:nvPr/>
        </p:nvSpPr>
        <p:spPr>
          <a:xfrm rot="1903940">
            <a:off x="2728671" y="2118756"/>
            <a:ext cx="1727200" cy="451405"/>
          </a:xfrm>
          <a:prstGeom prst="rect">
            <a:avLst/>
          </a:prstGeom>
          <a:ln w="38100"/>
        </p:spPr>
        <p:style>
          <a:lnRef idx="2">
            <a:schemeClr val="accent1"/>
          </a:lnRef>
          <a:fillRef idx="1">
            <a:schemeClr val="lt1"/>
          </a:fillRef>
          <a:effectRef idx="0">
            <a:schemeClr val="accent1"/>
          </a:effectRef>
          <a:fontRef idx="minor">
            <a:schemeClr val="dk1"/>
          </a:fontRef>
        </p:style>
        <p:txBody>
          <a:bodyPr wrap="square" lIns="121917" tIns="60958" rIns="121917" bIns="60958" rtlCol="0">
            <a:spAutoFit/>
          </a:bodyPr>
          <a:lstStyle/>
          <a:p>
            <a:r>
              <a:rPr lang="en-US" sz="2100" b="1" dirty="0">
                <a:latin typeface="Consolas" panose="020B0609020204030204" pitchFamily="49" charset="0"/>
                <a:cs typeface="Consolas" panose="020B0609020204030204" pitchFamily="49" charset="0"/>
              </a:rPr>
              <a:t>A-&gt;B:BTC10</a:t>
            </a:r>
            <a:endParaRPr lang="en-US" sz="2100" dirty="0"/>
          </a:p>
        </p:txBody>
      </p:sp>
    </p:spTree>
    <p:extLst>
      <p:ext uri="{BB962C8B-B14F-4D97-AF65-F5344CB8AC3E}">
        <p14:creationId xmlns:p14="http://schemas.microsoft.com/office/powerpoint/2010/main" val="398758417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F350F7B-BD38-6E4B-8AB6-14B7652E8B3E}"/>
              </a:ext>
            </a:extLst>
          </p:cNvPr>
          <p:cNvSpPr>
            <a:spLocks noGrp="1"/>
          </p:cNvSpPr>
          <p:nvPr>
            <p:ph type="title"/>
          </p:nvPr>
        </p:nvSpPr>
        <p:spPr/>
        <p:txBody>
          <a:bodyPr/>
          <a:lstStyle/>
          <a:p>
            <a:r>
              <a:rPr lang="en-US" dirty="0"/>
              <a:t>Transaction Flooding in a Bitcoin Network</a:t>
            </a:r>
          </a:p>
        </p:txBody>
      </p:sp>
      <p:sp>
        <p:nvSpPr>
          <p:cNvPr id="4" name="Oval 3">
            <a:extLst>
              <a:ext uri="{FF2B5EF4-FFF2-40B4-BE49-F238E27FC236}">
                <a16:creationId xmlns:a16="http://schemas.microsoft.com/office/drawing/2014/main" id="{C256D103-ED96-4044-B92F-1300FF21C769}"/>
              </a:ext>
            </a:extLst>
          </p:cNvPr>
          <p:cNvSpPr/>
          <p:nvPr/>
        </p:nvSpPr>
        <p:spPr>
          <a:xfrm>
            <a:off x="1727200" y="13970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5" name="Oval 4">
            <a:extLst>
              <a:ext uri="{FF2B5EF4-FFF2-40B4-BE49-F238E27FC236}">
                <a16:creationId xmlns:a16="http://schemas.microsoft.com/office/drawing/2014/main" id="{DA64D894-A689-E54B-B7AF-CF471848ED82}"/>
              </a:ext>
            </a:extLst>
          </p:cNvPr>
          <p:cNvSpPr/>
          <p:nvPr/>
        </p:nvSpPr>
        <p:spPr>
          <a:xfrm>
            <a:off x="4876800" y="10922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6" name="Oval 5">
            <a:extLst>
              <a:ext uri="{FF2B5EF4-FFF2-40B4-BE49-F238E27FC236}">
                <a16:creationId xmlns:a16="http://schemas.microsoft.com/office/drawing/2014/main" id="{78D84940-CD45-5D48-A8C9-3D10821EECCC}"/>
              </a:ext>
            </a:extLst>
          </p:cNvPr>
          <p:cNvSpPr/>
          <p:nvPr/>
        </p:nvSpPr>
        <p:spPr>
          <a:xfrm>
            <a:off x="2641600" y="38354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7" name="Oval 6">
            <a:extLst>
              <a:ext uri="{FF2B5EF4-FFF2-40B4-BE49-F238E27FC236}">
                <a16:creationId xmlns:a16="http://schemas.microsoft.com/office/drawing/2014/main" id="{4951624A-A076-6143-83C1-F91BFB411A4B}"/>
              </a:ext>
            </a:extLst>
          </p:cNvPr>
          <p:cNvSpPr/>
          <p:nvPr/>
        </p:nvSpPr>
        <p:spPr>
          <a:xfrm>
            <a:off x="406400" y="3363467"/>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8" name="Oval 7">
            <a:extLst>
              <a:ext uri="{FF2B5EF4-FFF2-40B4-BE49-F238E27FC236}">
                <a16:creationId xmlns:a16="http://schemas.microsoft.com/office/drawing/2014/main" id="{DD2382F0-6963-F84A-8FB6-2939DA680E61}"/>
              </a:ext>
            </a:extLst>
          </p:cNvPr>
          <p:cNvSpPr/>
          <p:nvPr/>
        </p:nvSpPr>
        <p:spPr>
          <a:xfrm>
            <a:off x="5308600" y="45466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9" name="Oval 8">
            <a:extLst>
              <a:ext uri="{FF2B5EF4-FFF2-40B4-BE49-F238E27FC236}">
                <a16:creationId xmlns:a16="http://schemas.microsoft.com/office/drawing/2014/main" id="{4586BF4F-0CBA-014E-8E17-CFF538ECF832}"/>
              </a:ext>
            </a:extLst>
          </p:cNvPr>
          <p:cNvSpPr/>
          <p:nvPr/>
        </p:nvSpPr>
        <p:spPr>
          <a:xfrm>
            <a:off x="6908800" y="27178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10" name="Oval 9">
            <a:extLst>
              <a:ext uri="{FF2B5EF4-FFF2-40B4-BE49-F238E27FC236}">
                <a16:creationId xmlns:a16="http://schemas.microsoft.com/office/drawing/2014/main" id="{4FC24D24-F259-B148-8EEE-182312F1C0BB}"/>
              </a:ext>
            </a:extLst>
          </p:cNvPr>
          <p:cNvSpPr/>
          <p:nvPr/>
        </p:nvSpPr>
        <p:spPr>
          <a:xfrm>
            <a:off x="9144000" y="11971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11" name="Oval 10">
            <a:extLst>
              <a:ext uri="{FF2B5EF4-FFF2-40B4-BE49-F238E27FC236}">
                <a16:creationId xmlns:a16="http://schemas.microsoft.com/office/drawing/2014/main" id="{37287E1D-50D0-DA47-B230-094504D9D351}"/>
              </a:ext>
            </a:extLst>
          </p:cNvPr>
          <p:cNvSpPr/>
          <p:nvPr/>
        </p:nvSpPr>
        <p:spPr>
          <a:xfrm>
            <a:off x="9855200" y="408432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cxnSp>
        <p:nvCxnSpPr>
          <p:cNvPr id="13" name="Straight Connector 12">
            <a:extLst>
              <a:ext uri="{FF2B5EF4-FFF2-40B4-BE49-F238E27FC236}">
                <a16:creationId xmlns:a16="http://schemas.microsoft.com/office/drawing/2014/main" id="{9FE51C5C-973C-D548-A36A-6DA405D08D6B}"/>
              </a:ext>
            </a:extLst>
          </p:cNvPr>
          <p:cNvCxnSpPr>
            <a:stCxn id="7" idx="7"/>
            <a:endCxn id="4" idx="3"/>
          </p:cNvCxnSpPr>
          <p:nvPr/>
        </p:nvCxnSpPr>
        <p:spPr>
          <a:xfrm flipV="1">
            <a:off x="1186890" y="2177489"/>
            <a:ext cx="674221" cy="1319888"/>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217929-73A8-844D-B017-0B71E46CE89B}"/>
              </a:ext>
            </a:extLst>
          </p:cNvPr>
          <p:cNvCxnSpPr>
            <a:stCxn id="7" idx="5"/>
            <a:endCxn id="6" idx="2"/>
          </p:cNvCxnSpPr>
          <p:nvPr/>
        </p:nvCxnSpPr>
        <p:spPr>
          <a:xfrm>
            <a:off x="1186890" y="4143957"/>
            <a:ext cx="1454711" cy="14864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573A7F7-0210-7940-BBFB-EA161771B73E}"/>
              </a:ext>
            </a:extLst>
          </p:cNvPr>
          <p:cNvCxnSpPr>
            <a:stCxn id="4" idx="4"/>
            <a:endCxn id="6" idx="1"/>
          </p:cNvCxnSpPr>
          <p:nvPr/>
        </p:nvCxnSpPr>
        <p:spPr>
          <a:xfrm>
            <a:off x="2184401" y="2311401"/>
            <a:ext cx="591111" cy="165791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489D523-3F0F-0C49-8BD7-EB23FBA1375F}"/>
              </a:ext>
            </a:extLst>
          </p:cNvPr>
          <p:cNvCxnSpPr>
            <a:stCxn id="4" idx="6"/>
            <a:endCxn id="5" idx="2"/>
          </p:cNvCxnSpPr>
          <p:nvPr/>
        </p:nvCxnSpPr>
        <p:spPr>
          <a:xfrm flipV="1">
            <a:off x="2641600" y="1549400"/>
            <a:ext cx="2235200" cy="304800"/>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0822B3E-C434-A14A-BFE1-9665F8E90028}"/>
              </a:ext>
            </a:extLst>
          </p:cNvPr>
          <p:cNvCxnSpPr>
            <a:stCxn id="6" idx="5"/>
            <a:endCxn id="8" idx="2"/>
          </p:cNvCxnSpPr>
          <p:nvPr/>
        </p:nvCxnSpPr>
        <p:spPr>
          <a:xfrm>
            <a:off x="3422090" y="4615890"/>
            <a:ext cx="1886511" cy="38791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5C857B6D-9264-DB46-82FC-D6DF1910C762}"/>
              </a:ext>
            </a:extLst>
          </p:cNvPr>
          <p:cNvCxnSpPr>
            <a:stCxn id="8" idx="7"/>
            <a:endCxn id="9" idx="3"/>
          </p:cNvCxnSpPr>
          <p:nvPr/>
        </p:nvCxnSpPr>
        <p:spPr>
          <a:xfrm flipV="1">
            <a:off x="6089090" y="3498290"/>
            <a:ext cx="953621" cy="11822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70D2EE95-C453-234C-8BB1-77FE3E203C5E}"/>
              </a:ext>
            </a:extLst>
          </p:cNvPr>
          <p:cNvCxnSpPr>
            <a:stCxn id="5" idx="5"/>
            <a:endCxn id="9" idx="1"/>
          </p:cNvCxnSpPr>
          <p:nvPr/>
        </p:nvCxnSpPr>
        <p:spPr>
          <a:xfrm>
            <a:off x="5657290" y="1872690"/>
            <a:ext cx="1385421" cy="9790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75B35C20-4301-AA40-B03A-DE3F24630BDB}"/>
              </a:ext>
            </a:extLst>
          </p:cNvPr>
          <p:cNvCxnSpPr>
            <a:stCxn id="9" idx="7"/>
            <a:endCxn id="10" idx="3"/>
          </p:cNvCxnSpPr>
          <p:nvPr/>
        </p:nvCxnSpPr>
        <p:spPr>
          <a:xfrm flipV="1">
            <a:off x="7689290" y="1977590"/>
            <a:ext cx="1588621" cy="8741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74205AEF-C1A9-5A4E-AC4B-5E42607A6BA3}"/>
              </a:ext>
            </a:extLst>
          </p:cNvPr>
          <p:cNvCxnSpPr>
            <a:stCxn id="9" idx="5"/>
            <a:endCxn id="11" idx="2"/>
          </p:cNvCxnSpPr>
          <p:nvPr/>
        </p:nvCxnSpPr>
        <p:spPr>
          <a:xfrm>
            <a:off x="7689290" y="3498290"/>
            <a:ext cx="2165911" cy="104323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3EBAC01-87A9-CC44-8A31-D20FF24DD681}"/>
              </a:ext>
            </a:extLst>
          </p:cNvPr>
          <p:cNvCxnSpPr>
            <a:stCxn id="10" idx="4"/>
            <a:endCxn id="11" idx="1"/>
          </p:cNvCxnSpPr>
          <p:nvPr/>
        </p:nvCxnSpPr>
        <p:spPr>
          <a:xfrm>
            <a:off x="9601201" y="2111500"/>
            <a:ext cx="387911" cy="210673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E34F6F4-792B-0D4E-B982-2443822E5DFC}"/>
              </a:ext>
            </a:extLst>
          </p:cNvPr>
          <p:cNvCxnSpPr>
            <a:stCxn id="8" idx="5"/>
            <a:endCxn id="11" idx="3"/>
          </p:cNvCxnSpPr>
          <p:nvPr/>
        </p:nvCxnSpPr>
        <p:spPr>
          <a:xfrm flipV="1">
            <a:off x="6089090" y="4864809"/>
            <a:ext cx="3900021" cy="462280"/>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22" name="Oval 21">
            <a:extLst>
              <a:ext uri="{FF2B5EF4-FFF2-40B4-BE49-F238E27FC236}">
                <a16:creationId xmlns:a16="http://schemas.microsoft.com/office/drawing/2014/main" id="{A341A78C-2550-0B48-A078-8FE90BF2F33B}"/>
              </a:ext>
            </a:extLst>
          </p:cNvPr>
          <p:cNvSpPr/>
          <p:nvPr/>
        </p:nvSpPr>
        <p:spPr>
          <a:xfrm>
            <a:off x="4319624" y="2801873"/>
            <a:ext cx="914400" cy="914400"/>
          </a:xfrm>
          <a:prstGeom prst="ellipse">
            <a:avLst/>
          </a:prstGeom>
          <a:solidFill>
            <a:srgbClr val="FF0000"/>
          </a:solidFill>
          <a:ln>
            <a:solidFill>
              <a:srgbClr val="FF0000"/>
            </a:solidFill>
          </a:ln>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cxnSp>
        <p:nvCxnSpPr>
          <p:cNvPr id="26" name="Straight Connector 25">
            <a:extLst>
              <a:ext uri="{FF2B5EF4-FFF2-40B4-BE49-F238E27FC236}">
                <a16:creationId xmlns:a16="http://schemas.microsoft.com/office/drawing/2014/main" id="{A34B8DC4-062D-EC4D-8E19-9B2DCC21086C}"/>
              </a:ext>
            </a:extLst>
          </p:cNvPr>
          <p:cNvCxnSpPr>
            <a:cxnSpLocks/>
            <a:stCxn id="22" idx="0"/>
            <a:endCxn id="5" idx="3"/>
          </p:cNvCxnSpPr>
          <p:nvPr/>
        </p:nvCxnSpPr>
        <p:spPr>
          <a:xfrm flipV="1">
            <a:off x="4776825" y="1872689"/>
            <a:ext cx="233887" cy="92918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8317F1E1-0AA4-394C-AE64-81321643164B}"/>
              </a:ext>
            </a:extLst>
          </p:cNvPr>
          <p:cNvCxnSpPr>
            <a:cxnSpLocks/>
            <a:stCxn id="22" idx="2"/>
            <a:endCxn id="4" idx="5"/>
          </p:cNvCxnSpPr>
          <p:nvPr/>
        </p:nvCxnSpPr>
        <p:spPr>
          <a:xfrm flipH="1" flipV="1">
            <a:off x="2507690" y="2177489"/>
            <a:ext cx="1811935" cy="108158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4500C12F-5DEF-E24F-8F33-F322ABF8067B}"/>
              </a:ext>
            </a:extLst>
          </p:cNvPr>
          <p:cNvCxnSpPr>
            <a:cxnSpLocks/>
            <a:stCxn id="9" idx="2"/>
            <a:endCxn id="22" idx="6"/>
          </p:cNvCxnSpPr>
          <p:nvPr/>
        </p:nvCxnSpPr>
        <p:spPr>
          <a:xfrm flipH="1">
            <a:off x="5234024" y="3175001"/>
            <a:ext cx="1674776" cy="84073"/>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pic>
        <p:nvPicPr>
          <p:cNvPr id="32" name="Picture 31">
            <a:extLst>
              <a:ext uri="{FF2B5EF4-FFF2-40B4-BE49-F238E27FC236}">
                <a16:creationId xmlns:a16="http://schemas.microsoft.com/office/drawing/2014/main" id="{A340182A-5C6C-1941-9F6C-0AF87F12ECAC}"/>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407403" y="2533090"/>
            <a:ext cx="711200" cy="1087999"/>
          </a:xfrm>
          <a:prstGeom prst="rect">
            <a:avLst/>
          </a:prstGeom>
        </p:spPr>
      </p:pic>
      <p:sp>
        <p:nvSpPr>
          <p:cNvPr id="2" name="TextBox 1">
            <a:extLst>
              <a:ext uri="{FF2B5EF4-FFF2-40B4-BE49-F238E27FC236}">
                <a16:creationId xmlns:a16="http://schemas.microsoft.com/office/drawing/2014/main" id="{B3298D6D-7772-CD42-AEC8-436A0EBE8122}"/>
              </a:ext>
            </a:extLst>
          </p:cNvPr>
          <p:cNvSpPr txBox="1"/>
          <p:nvPr/>
        </p:nvSpPr>
        <p:spPr>
          <a:xfrm rot="21372040">
            <a:off x="6569355" y="3197083"/>
            <a:ext cx="1727200" cy="451405"/>
          </a:xfrm>
          <a:prstGeom prst="rect">
            <a:avLst/>
          </a:prstGeom>
          <a:solidFill>
            <a:srgbClr val="FF0000"/>
          </a:solidFill>
          <a:ln w="38100">
            <a:solidFill>
              <a:srgbClr val="FF0000"/>
            </a:solidFill>
          </a:ln>
        </p:spPr>
        <p:style>
          <a:lnRef idx="2">
            <a:schemeClr val="accent1"/>
          </a:lnRef>
          <a:fillRef idx="1">
            <a:schemeClr val="lt1"/>
          </a:fillRef>
          <a:effectRef idx="0">
            <a:schemeClr val="accent1"/>
          </a:effectRef>
          <a:fontRef idx="minor">
            <a:schemeClr val="dk1"/>
          </a:fontRef>
        </p:style>
        <p:txBody>
          <a:bodyPr wrap="square" lIns="121917" tIns="60958" rIns="121917" bIns="60958" rtlCol="0">
            <a:spAutoFit/>
          </a:bodyPr>
          <a:lstStyle/>
          <a:p>
            <a:r>
              <a:rPr lang="en-US" sz="2100" b="1" dirty="0">
                <a:latin typeface="Consolas" panose="020B0609020204030204" pitchFamily="49" charset="0"/>
                <a:cs typeface="Consolas" panose="020B0609020204030204" pitchFamily="49" charset="0"/>
              </a:rPr>
              <a:t>A-&gt;B:BTC10</a:t>
            </a:r>
            <a:endParaRPr lang="en-US" sz="2100" dirty="0"/>
          </a:p>
        </p:txBody>
      </p:sp>
      <p:sp>
        <p:nvSpPr>
          <p:cNvPr id="12" name="TextBox 11">
            <a:extLst>
              <a:ext uri="{FF2B5EF4-FFF2-40B4-BE49-F238E27FC236}">
                <a16:creationId xmlns:a16="http://schemas.microsoft.com/office/drawing/2014/main" id="{6D07BD27-1128-D640-993E-1BBC5FD28A75}"/>
              </a:ext>
            </a:extLst>
          </p:cNvPr>
          <p:cNvSpPr txBox="1"/>
          <p:nvPr/>
        </p:nvSpPr>
        <p:spPr>
          <a:xfrm>
            <a:off x="6228492" y="1261947"/>
            <a:ext cx="2540000" cy="1107996"/>
          </a:xfrm>
          <a:prstGeom prst="rect">
            <a:avLst/>
          </a:prstGeom>
          <a:noFill/>
        </p:spPr>
        <p:txBody>
          <a:bodyPr wrap="square" lIns="121917" tIns="60958" rIns="121917" bIns="60958" rtlCol="0">
            <a:spAutoFit/>
          </a:bodyPr>
          <a:lstStyle/>
          <a:p>
            <a:r>
              <a:rPr lang="en-US" sz="3200" b="1" dirty="0"/>
              <a:t>Validate the Transaction </a:t>
            </a:r>
          </a:p>
        </p:txBody>
      </p:sp>
    </p:spTree>
    <p:extLst>
      <p:ext uri="{BB962C8B-B14F-4D97-AF65-F5344CB8AC3E}">
        <p14:creationId xmlns:p14="http://schemas.microsoft.com/office/powerpoint/2010/main" val="102990020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F350F7B-BD38-6E4B-8AB6-14B7652E8B3E}"/>
              </a:ext>
            </a:extLst>
          </p:cNvPr>
          <p:cNvSpPr>
            <a:spLocks noGrp="1"/>
          </p:cNvSpPr>
          <p:nvPr>
            <p:ph type="title"/>
          </p:nvPr>
        </p:nvSpPr>
        <p:spPr/>
        <p:txBody>
          <a:bodyPr/>
          <a:lstStyle/>
          <a:p>
            <a:r>
              <a:rPr lang="en-US" dirty="0"/>
              <a:t>Transaction Flooding in a Bitcoin Network</a:t>
            </a:r>
          </a:p>
        </p:txBody>
      </p:sp>
      <p:sp>
        <p:nvSpPr>
          <p:cNvPr id="4" name="Oval 3">
            <a:extLst>
              <a:ext uri="{FF2B5EF4-FFF2-40B4-BE49-F238E27FC236}">
                <a16:creationId xmlns:a16="http://schemas.microsoft.com/office/drawing/2014/main" id="{C256D103-ED96-4044-B92F-1300FF21C769}"/>
              </a:ext>
            </a:extLst>
          </p:cNvPr>
          <p:cNvSpPr/>
          <p:nvPr/>
        </p:nvSpPr>
        <p:spPr>
          <a:xfrm>
            <a:off x="1727200" y="13970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5" name="Oval 4">
            <a:extLst>
              <a:ext uri="{FF2B5EF4-FFF2-40B4-BE49-F238E27FC236}">
                <a16:creationId xmlns:a16="http://schemas.microsoft.com/office/drawing/2014/main" id="{DA64D894-A689-E54B-B7AF-CF471848ED82}"/>
              </a:ext>
            </a:extLst>
          </p:cNvPr>
          <p:cNvSpPr/>
          <p:nvPr/>
        </p:nvSpPr>
        <p:spPr>
          <a:xfrm>
            <a:off x="4876800" y="10922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6" name="Oval 5">
            <a:extLst>
              <a:ext uri="{FF2B5EF4-FFF2-40B4-BE49-F238E27FC236}">
                <a16:creationId xmlns:a16="http://schemas.microsoft.com/office/drawing/2014/main" id="{78D84940-CD45-5D48-A8C9-3D10821EECCC}"/>
              </a:ext>
            </a:extLst>
          </p:cNvPr>
          <p:cNvSpPr/>
          <p:nvPr/>
        </p:nvSpPr>
        <p:spPr>
          <a:xfrm>
            <a:off x="2641600" y="38354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7" name="Oval 6">
            <a:extLst>
              <a:ext uri="{FF2B5EF4-FFF2-40B4-BE49-F238E27FC236}">
                <a16:creationId xmlns:a16="http://schemas.microsoft.com/office/drawing/2014/main" id="{4951624A-A076-6143-83C1-F91BFB411A4B}"/>
              </a:ext>
            </a:extLst>
          </p:cNvPr>
          <p:cNvSpPr/>
          <p:nvPr/>
        </p:nvSpPr>
        <p:spPr>
          <a:xfrm>
            <a:off x="406400" y="3363467"/>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8" name="Oval 7">
            <a:extLst>
              <a:ext uri="{FF2B5EF4-FFF2-40B4-BE49-F238E27FC236}">
                <a16:creationId xmlns:a16="http://schemas.microsoft.com/office/drawing/2014/main" id="{DD2382F0-6963-F84A-8FB6-2939DA680E61}"/>
              </a:ext>
            </a:extLst>
          </p:cNvPr>
          <p:cNvSpPr/>
          <p:nvPr/>
        </p:nvSpPr>
        <p:spPr>
          <a:xfrm>
            <a:off x="5308600" y="45466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9" name="Oval 8">
            <a:extLst>
              <a:ext uri="{FF2B5EF4-FFF2-40B4-BE49-F238E27FC236}">
                <a16:creationId xmlns:a16="http://schemas.microsoft.com/office/drawing/2014/main" id="{4586BF4F-0CBA-014E-8E17-CFF538ECF832}"/>
              </a:ext>
            </a:extLst>
          </p:cNvPr>
          <p:cNvSpPr/>
          <p:nvPr/>
        </p:nvSpPr>
        <p:spPr>
          <a:xfrm>
            <a:off x="6908800" y="27178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10" name="Oval 9">
            <a:extLst>
              <a:ext uri="{FF2B5EF4-FFF2-40B4-BE49-F238E27FC236}">
                <a16:creationId xmlns:a16="http://schemas.microsoft.com/office/drawing/2014/main" id="{4FC24D24-F259-B148-8EEE-182312F1C0BB}"/>
              </a:ext>
            </a:extLst>
          </p:cNvPr>
          <p:cNvSpPr/>
          <p:nvPr/>
        </p:nvSpPr>
        <p:spPr>
          <a:xfrm>
            <a:off x="9144000" y="11971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11" name="Oval 10">
            <a:extLst>
              <a:ext uri="{FF2B5EF4-FFF2-40B4-BE49-F238E27FC236}">
                <a16:creationId xmlns:a16="http://schemas.microsoft.com/office/drawing/2014/main" id="{37287E1D-50D0-DA47-B230-094504D9D351}"/>
              </a:ext>
            </a:extLst>
          </p:cNvPr>
          <p:cNvSpPr/>
          <p:nvPr/>
        </p:nvSpPr>
        <p:spPr>
          <a:xfrm>
            <a:off x="9855200" y="408432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cxnSp>
        <p:nvCxnSpPr>
          <p:cNvPr id="13" name="Straight Connector 12">
            <a:extLst>
              <a:ext uri="{FF2B5EF4-FFF2-40B4-BE49-F238E27FC236}">
                <a16:creationId xmlns:a16="http://schemas.microsoft.com/office/drawing/2014/main" id="{9FE51C5C-973C-D548-A36A-6DA405D08D6B}"/>
              </a:ext>
            </a:extLst>
          </p:cNvPr>
          <p:cNvCxnSpPr>
            <a:stCxn id="7" idx="7"/>
            <a:endCxn id="4" idx="3"/>
          </p:cNvCxnSpPr>
          <p:nvPr/>
        </p:nvCxnSpPr>
        <p:spPr>
          <a:xfrm flipV="1">
            <a:off x="1186890" y="2177489"/>
            <a:ext cx="674221" cy="1319888"/>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217929-73A8-844D-B017-0B71E46CE89B}"/>
              </a:ext>
            </a:extLst>
          </p:cNvPr>
          <p:cNvCxnSpPr>
            <a:stCxn id="7" idx="5"/>
            <a:endCxn id="6" idx="2"/>
          </p:cNvCxnSpPr>
          <p:nvPr/>
        </p:nvCxnSpPr>
        <p:spPr>
          <a:xfrm>
            <a:off x="1186890" y="4143957"/>
            <a:ext cx="1454711" cy="14864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573A7F7-0210-7940-BBFB-EA161771B73E}"/>
              </a:ext>
            </a:extLst>
          </p:cNvPr>
          <p:cNvCxnSpPr>
            <a:stCxn id="4" idx="4"/>
            <a:endCxn id="6" idx="1"/>
          </p:cNvCxnSpPr>
          <p:nvPr/>
        </p:nvCxnSpPr>
        <p:spPr>
          <a:xfrm>
            <a:off x="2184401" y="2311401"/>
            <a:ext cx="591111" cy="165791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489D523-3F0F-0C49-8BD7-EB23FBA1375F}"/>
              </a:ext>
            </a:extLst>
          </p:cNvPr>
          <p:cNvCxnSpPr>
            <a:stCxn id="4" idx="6"/>
            <a:endCxn id="5" idx="2"/>
          </p:cNvCxnSpPr>
          <p:nvPr/>
        </p:nvCxnSpPr>
        <p:spPr>
          <a:xfrm flipV="1">
            <a:off x="2641600" y="1549400"/>
            <a:ext cx="2235200" cy="304800"/>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0822B3E-C434-A14A-BFE1-9665F8E90028}"/>
              </a:ext>
            </a:extLst>
          </p:cNvPr>
          <p:cNvCxnSpPr>
            <a:stCxn id="6" idx="5"/>
            <a:endCxn id="8" idx="2"/>
          </p:cNvCxnSpPr>
          <p:nvPr/>
        </p:nvCxnSpPr>
        <p:spPr>
          <a:xfrm>
            <a:off x="3422090" y="4615890"/>
            <a:ext cx="1886511" cy="38791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5C857B6D-9264-DB46-82FC-D6DF1910C762}"/>
              </a:ext>
            </a:extLst>
          </p:cNvPr>
          <p:cNvCxnSpPr>
            <a:stCxn id="8" idx="7"/>
            <a:endCxn id="9" idx="3"/>
          </p:cNvCxnSpPr>
          <p:nvPr/>
        </p:nvCxnSpPr>
        <p:spPr>
          <a:xfrm flipV="1">
            <a:off x="6089090" y="3498290"/>
            <a:ext cx="953621" cy="11822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70D2EE95-C453-234C-8BB1-77FE3E203C5E}"/>
              </a:ext>
            </a:extLst>
          </p:cNvPr>
          <p:cNvCxnSpPr>
            <a:stCxn id="5" idx="5"/>
            <a:endCxn id="9" idx="1"/>
          </p:cNvCxnSpPr>
          <p:nvPr/>
        </p:nvCxnSpPr>
        <p:spPr>
          <a:xfrm>
            <a:off x="5657290" y="1872690"/>
            <a:ext cx="1385421" cy="9790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75B35C20-4301-AA40-B03A-DE3F24630BDB}"/>
              </a:ext>
            </a:extLst>
          </p:cNvPr>
          <p:cNvCxnSpPr>
            <a:stCxn id="9" idx="7"/>
            <a:endCxn id="10" idx="3"/>
          </p:cNvCxnSpPr>
          <p:nvPr/>
        </p:nvCxnSpPr>
        <p:spPr>
          <a:xfrm flipV="1">
            <a:off x="7689290" y="1977590"/>
            <a:ext cx="1588621" cy="8741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74205AEF-C1A9-5A4E-AC4B-5E42607A6BA3}"/>
              </a:ext>
            </a:extLst>
          </p:cNvPr>
          <p:cNvCxnSpPr>
            <a:stCxn id="9" idx="5"/>
            <a:endCxn id="11" idx="2"/>
          </p:cNvCxnSpPr>
          <p:nvPr/>
        </p:nvCxnSpPr>
        <p:spPr>
          <a:xfrm>
            <a:off x="7689290" y="3498290"/>
            <a:ext cx="2165911" cy="104323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3EBAC01-87A9-CC44-8A31-D20FF24DD681}"/>
              </a:ext>
            </a:extLst>
          </p:cNvPr>
          <p:cNvCxnSpPr>
            <a:stCxn id="10" idx="4"/>
            <a:endCxn id="11" idx="1"/>
          </p:cNvCxnSpPr>
          <p:nvPr/>
        </p:nvCxnSpPr>
        <p:spPr>
          <a:xfrm>
            <a:off x="9601201" y="2111500"/>
            <a:ext cx="387911" cy="210673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E34F6F4-792B-0D4E-B982-2443822E5DFC}"/>
              </a:ext>
            </a:extLst>
          </p:cNvPr>
          <p:cNvCxnSpPr>
            <a:stCxn id="8" idx="5"/>
            <a:endCxn id="11" idx="3"/>
          </p:cNvCxnSpPr>
          <p:nvPr/>
        </p:nvCxnSpPr>
        <p:spPr>
          <a:xfrm flipV="1">
            <a:off x="6089090" y="4864809"/>
            <a:ext cx="3900021" cy="462280"/>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22" name="Oval 21">
            <a:extLst>
              <a:ext uri="{FF2B5EF4-FFF2-40B4-BE49-F238E27FC236}">
                <a16:creationId xmlns:a16="http://schemas.microsoft.com/office/drawing/2014/main" id="{A341A78C-2550-0B48-A078-8FE90BF2F33B}"/>
              </a:ext>
            </a:extLst>
          </p:cNvPr>
          <p:cNvSpPr/>
          <p:nvPr/>
        </p:nvSpPr>
        <p:spPr>
          <a:xfrm>
            <a:off x="4319624" y="2801873"/>
            <a:ext cx="914400" cy="914400"/>
          </a:xfrm>
          <a:prstGeom prst="ellipse">
            <a:avLst/>
          </a:prstGeom>
          <a:solidFill>
            <a:srgbClr val="FF0000"/>
          </a:solidFill>
          <a:ln>
            <a:solidFill>
              <a:srgbClr val="FF0000"/>
            </a:solidFill>
          </a:ln>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cxnSp>
        <p:nvCxnSpPr>
          <p:cNvPr id="26" name="Straight Connector 25">
            <a:extLst>
              <a:ext uri="{FF2B5EF4-FFF2-40B4-BE49-F238E27FC236}">
                <a16:creationId xmlns:a16="http://schemas.microsoft.com/office/drawing/2014/main" id="{A34B8DC4-062D-EC4D-8E19-9B2DCC21086C}"/>
              </a:ext>
            </a:extLst>
          </p:cNvPr>
          <p:cNvCxnSpPr>
            <a:cxnSpLocks/>
            <a:stCxn id="22" idx="0"/>
            <a:endCxn id="5" idx="3"/>
          </p:cNvCxnSpPr>
          <p:nvPr/>
        </p:nvCxnSpPr>
        <p:spPr>
          <a:xfrm flipV="1">
            <a:off x="4776825" y="1872689"/>
            <a:ext cx="233887" cy="92918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8317F1E1-0AA4-394C-AE64-81321643164B}"/>
              </a:ext>
            </a:extLst>
          </p:cNvPr>
          <p:cNvCxnSpPr>
            <a:cxnSpLocks/>
            <a:stCxn id="22" idx="2"/>
            <a:endCxn id="4" idx="5"/>
          </p:cNvCxnSpPr>
          <p:nvPr/>
        </p:nvCxnSpPr>
        <p:spPr>
          <a:xfrm flipH="1" flipV="1">
            <a:off x="2507690" y="2177489"/>
            <a:ext cx="1811935" cy="108158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4500C12F-5DEF-E24F-8F33-F322ABF8067B}"/>
              </a:ext>
            </a:extLst>
          </p:cNvPr>
          <p:cNvCxnSpPr>
            <a:cxnSpLocks/>
            <a:stCxn id="9" idx="2"/>
            <a:endCxn id="22" idx="6"/>
          </p:cNvCxnSpPr>
          <p:nvPr/>
        </p:nvCxnSpPr>
        <p:spPr>
          <a:xfrm flipH="1">
            <a:off x="5234024" y="3175001"/>
            <a:ext cx="1674776" cy="84073"/>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pic>
        <p:nvPicPr>
          <p:cNvPr id="32" name="Picture 31">
            <a:extLst>
              <a:ext uri="{FF2B5EF4-FFF2-40B4-BE49-F238E27FC236}">
                <a16:creationId xmlns:a16="http://schemas.microsoft.com/office/drawing/2014/main" id="{A340182A-5C6C-1941-9F6C-0AF87F12ECAC}"/>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407403" y="2533090"/>
            <a:ext cx="711200" cy="1087999"/>
          </a:xfrm>
          <a:prstGeom prst="rect">
            <a:avLst/>
          </a:prstGeom>
        </p:spPr>
      </p:pic>
      <p:sp>
        <p:nvSpPr>
          <p:cNvPr id="2" name="TextBox 1">
            <a:extLst>
              <a:ext uri="{FF2B5EF4-FFF2-40B4-BE49-F238E27FC236}">
                <a16:creationId xmlns:a16="http://schemas.microsoft.com/office/drawing/2014/main" id="{B3298D6D-7772-CD42-AEC8-436A0EBE8122}"/>
              </a:ext>
            </a:extLst>
          </p:cNvPr>
          <p:cNvSpPr txBox="1"/>
          <p:nvPr/>
        </p:nvSpPr>
        <p:spPr>
          <a:xfrm rot="19847531">
            <a:off x="7904891" y="2576170"/>
            <a:ext cx="1727200" cy="451405"/>
          </a:xfrm>
          <a:prstGeom prst="rect">
            <a:avLst/>
          </a:prstGeom>
          <a:ln w="38100"/>
        </p:spPr>
        <p:style>
          <a:lnRef idx="2">
            <a:schemeClr val="accent1"/>
          </a:lnRef>
          <a:fillRef idx="1">
            <a:schemeClr val="lt1"/>
          </a:fillRef>
          <a:effectRef idx="0">
            <a:schemeClr val="accent1"/>
          </a:effectRef>
          <a:fontRef idx="minor">
            <a:schemeClr val="dk1"/>
          </a:fontRef>
        </p:style>
        <p:txBody>
          <a:bodyPr wrap="square" lIns="121917" tIns="60958" rIns="121917" bIns="60958" rtlCol="0">
            <a:spAutoFit/>
          </a:bodyPr>
          <a:lstStyle/>
          <a:p>
            <a:r>
              <a:rPr lang="en-US" sz="2100" b="1" dirty="0">
                <a:latin typeface="Consolas" panose="020B0609020204030204" pitchFamily="49" charset="0"/>
                <a:cs typeface="Consolas" panose="020B0609020204030204" pitchFamily="49" charset="0"/>
              </a:rPr>
              <a:t>A-&gt;B:BTC10</a:t>
            </a:r>
            <a:endParaRPr lang="en-US" sz="2100" dirty="0"/>
          </a:p>
        </p:txBody>
      </p:sp>
      <p:sp>
        <p:nvSpPr>
          <p:cNvPr id="12" name="TextBox 11">
            <a:extLst>
              <a:ext uri="{FF2B5EF4-FFF2-40B4-BE49-F238E27FC236}">
                <a16:creationId xmlns:a16="http://schemas.microsoft.com/office/drawing/2014/main" id="{6D07BD27-1128-D640-993E-1BBC5FD28A75}"/>
              </a:ext>
            </a:extLst>
          </p:cNvPr>
          <p:cNvSpPr txBox="1"/>
          <p:nvPr/>
        </p:nvSpPr>
        <p:spPr>
          <a:xfrm>
            <a:off x="6228492" y="1261947"/>
            <a:ext cx="2540000" cy="1107996"/>
          </a:xfrm>
          <a:prstGeom prst="rect">
            <a:avLst/>
          </a:prstGeom>
          <a:noFill/>
        </p:spPr>
        <p:txBody>
          <a:bodyPr wrap="square" lIns="121917" tIns="60958" rIns="121917" bIns="60958" rtlCol="0">
            <a:spAutoFit/>
          </a:bodyPr>
          <a:lstStyle/>
          <a:p>
            <a:r>
              <a:rPr lang="en-US" sz="3200" b="1" dirty="0"/>
              <a:t>Flood the Transaction </a:t>
            </a:r>
          </a:p>
        </p:txBody>
      </p:sp>
      <p:sp>
        <p:nvSpPr>
          <p:cNvPr id="35" name="TextBox 34">
            <a:extLst>
              <a:ext uri="{FF2B5EF4-FFF2-40B4-BE49-F238E27FC236}">
                <a16:creationId xmlns:a16="http://schemas.microsoft.com/office/drawing/2014/main" id="{A1E5DD59-AEF4-744E-B743-86A3EB04CD40}"/>
              </a:ext>
            </a:extLst>
          </p:cNvPr>
          <p:cNvSpPr txBox="1"/>
          <p:nvPr/>
        </p:nvSpPr>
        <p:spPr>
          <a:xfrm rot="2164647">
            <a:off x="5185871" y="2385124"/>
            <a:ext cx="1727200" cy="451405"/>
          </a:xfrm>
          <a:prstGeom prst="rect">
            <a:avLst/>
          </a:prstGeom>
          <a:ln w="38100"/>
        </p:spPr>
        <p:style>
          <a:lnRef idx="2">
            <a:schemeClr val="accent1"/>
          </a:lnRef>
          <a:fillRef idx="1">
            <a:schemeClr val="lt1"/>
          </a:fillRef>
          <a:effectRef idx="0">
            <a:schemeClr val="accent1"/>
          </a:effectRef>
          <a:fontRef idx="minor">
            <a:schemeClr val="dk1"/>
          </a:fontRef>
        </p:style>
        <p:txBody>
          <a:bodyPr wrap="square" lIns="121917" tIns="60958" rIns="121917" bIns="60958" rtlCol="0">
            <a:spAutoFit/>
          </a:bodyPr>
          <a:lstStyle/>
          <a:p>
            <a:r>
              <a:rPr lang="en-US" sz="2100" b="1" dirty="0">
                <a:latin typeface="Consolas" panose="020B0609020204030204" pitchFamily="49" charset="0"/>
                <a:cs typeface="Consolas" panose="020B0609020204030204" pitchFamily="49" charset="0"/>
              </a:rPr>
              <a:t>A-&gt;B:BTC10</a:t>
            </a:r>
            <a:endParaRPr lang="en-US" sz="2100" dirty="0"/>
          </a:p>
        </p:txBody>
      </p:sp>
      <p:sp>
        <p:nvSpPr>
          <p:cNvPr id="36" name="TextBox 35">
            <a:extLst>
              <a:ext uri="{FF2B5EF4-FFF2-40B4-BE49-F238E27FC236}">
                <a16:creationId xmlns:a16="http://schemas.microsoft.com/office/drawing/2014/main" id="{7DF7BF35-98F9-8845-A06E-1E236E8D7AAC}"/>
              </a:ext>
            </a:extLst>
          </p:cNvPr>
          <p:cNvSpPr txBox="1"/>
          <p:nvPr/>
        </p:nvSpPr>
        <p:spPr>
          <a:xfrm rot="18451388">
            <a:off x="6042784" y="4094074"/>
            <a:ext cx="1727200" cy="451405"/>
          </a:xfrm>
          <a:prstGeom prst="rect">
            <a:avLst/>
          </a:prstGeom>
          <a:ln w="38100"/>
        </p:spPr>
        <p:style>
          <a:lnRef idx="2">
            <a:schemeClr val="accent1"/>
          </a:lnRef>
          <a:fillRef idx="1">
            <a:schemeClr val="lt1"/>
          </a:fillRef>
          <a:effectRef idx="0">
            <a:schemeClr val="accent1"/>
          </a:effectRef>
          <a:fontRef idx="minor">
            <a:schemeClr val="dk1"/>
          </a:fontRef>
        </p:style>
        <p:txBody>
          <a:bodyPr wrap="square" lIns="121917" tIns="60958" rIns="121917" bIns="60958" rtlCol="0">
            <a:spAutoFit/>
          </a:bodyPr>
          <a:lstStyle/>
          <a:p>
            <a:r>
              <a:rPr lang="en-US" sz="2100" b="1" dirty="0">
                <a:latin typeface="Consolas" panose="020B0609020204030204" pitchFamily="49" charset="0"/>
                <a:cs typeface="Consolas" panose="020B0609020204030204" pitchFamily="49" charset="0"/>
              </a:rPr>
              <a:t>A-&gt;B:BTC10</a:t>
            </a:r>
            <a:endParaRPr lang="en-US" sz="2100" dirty="0"/>
          </a:p>
        </p:txBody>
      </p:sp>
      <p:sp>
        <p:nvSpPr>
          <p:cNvPr id="37" name="TextBox 36">
            <a:extLst>
              <a:ext uri="{FF2B5EF4-FFF2-40B4-BE49-F238E27FC236}">
                <a16:creationId xmlns:a16="http://schemas.microsoft.com/office/drawing/2014/main" id="{A0426624-D7A1-104F-993C-DE50F60BE455}"/>
              </a:ext>
            </a:extLst>
          </p:cNvPr>
          <p:cNvSpPr txBox="1"/>
          <p:nvPr/>
        </p:nvSpPr>
        <p:spPr>
          <a:xfrm rot="1520710">
            <a:off x="7684869" y="4087618"/>
            <a:ext cx="1727200" cy="451405"/>
          </a:xfrm>
          <a:prstGeom prst="rect">
            <a:avLst/>
          </a:prstGeom>
          <a:ln w="38100"/>
        </p:spPr>
        <p:style>
          <a:lnRef idx="2">
            <a:schemeClr val="accent1"/>
          </a:lnRef>
          <a:fillRef idx="1">
            <a:schemeClr val="lt1"/>
          </a:fillRef>
          <a:effectRef idx="0">
            <a:schemeClr val="accent1"/>
          </a:effectRef>
          <a:fontRef idx="minor">
            <a:schemeClr val="dk1"/>
          </a:fontRef>
        </p:style>
        <p:txBody>
          <a:bodyPr wrap="square" lIns="121917" tIns="60958" rIns="121917" bIns="60958" rtlCol="0">
            <a:spAutoFit/>
          </a:bodyPr>
          <a:lstStyle/>
          <a:p>
            <a:r>
              <a:rPr lang="en-US" sz="2100" b="1" dirty="0">
                <a:latin typeface="Consolas" panose="020B0609020204030204" pitchFamily="49" charset="0"/>
                <a:cs typeface="Consolas" panose="020B0609020204030204" pitchFamily="49" charset="0"/>
              </a:rPr>
              <a:t>A-&gt;B:BTC10</a:t>
            </a:r>
            <a:endParaRPr lang="en-US" sz="2100" dirty="0"/>
          </a:p>
        </p:txBody>
      </p:sp>
    </p:spTree>
    <p:extLst>
      <p:ext uri="{BB962C8B-B14F-4D97-AF65-F5344CB8AC3E}">
        <p14:creationId xmlns:p14="http://schemas.microsoft.com/office/powerpoint/2010/main" val="373600070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F350F7B-BD38-6E4B-8AB6-14B7652E8B3E}"/>
              </a:ext>
            </a:extLst>
          </p:cNvPr>
          <p:cNvSpPr>
            <a:spLocks noGrp="1"/>
          </p:cNvSpPr>
          <p:nvPr>
            <p:ph type="title"/>
          </p:nvPr>
        </p:nvSpPr>
        <p:spPr/>
        <p:txBody>
          <a:bodyPr/>
          <a:lstStyle/>
          <a:p>
            <a:r>
              <a:rPr lang="en-US" dirty="0"/>
              <a:t>Transaction Flooding in a Bitcoin Network</a:t>
            </a:r>
          </a:p>
        </p:txBody>
      </p:sp>
      <p:sp>
        <p:nvSpPr>
          <p:cNvPr id="4" name="Oval 3">
            <a:extLst>
              <a:ext uri="{FF2B5EF4-FFF2-40B4-BE49-F238E27FC236}">
                <a16:creationId xmlns:a16="http://schemas.microsoft.com/office/drawing/2014/main" id="{C256D103-ED96-4044-B92F-1300FF21C769}"/>
              </a:ext>
            </a:extLst>
          </p:cNvPr>
          <p:cNvSpPr/>
          <p:nvPr/>
        </p:nvSpPr>
        <p:spPr>
          <a:xfrm>
            <a:off x="1727200" y="13970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5" name="Oval 4">
            <a:extLst>
              <a:ext uri="{FF2B5EF4-FFF2-40B4-BE49-F238E27FC236}">
                <a16:creationId xmlns:a16="http://schemas.microsoft.com/office/drawing/2014/main" id="{DA64D894-A689-E54B-B7AF-CF471848ED82}"/>
              </a:ext>
            </a:extLst>
          </p:cNvPr>
          <p:cNvSpPr/>
          <p:nvPr/>
        </p:nvSpPr>
        <p:spPr>
          <a:xfrm>
            <a:off x="4876800" y="10922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6" name="Oval 5">
            <a:extLst>
              <a:ext uri="{FF2B5EF4-FFF2-40B4-BE49-F238E27FC236}">
                <a16:creationId xmlns:a16="http://schemas.microsoft.com/office/drawing/2014/main" id="{78D84940-CD45-5D48-A8C9-3D10821EECCC}"/>
              </a:ext>
            </a:extLst>
          </p:cNvPr>
          <p:cNvSpPr/>
          <p:nvPr/>
        </p:nvSpPr>
        <p:spPr>
          <a:xfrm>
            <a:off x="2641600" y="38354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7" name="Oval 6">
            <a:extLst>
              <a:ext uri="{FF2B5EF4-FFF2-40B4-BE49-F238E27FC236}">
                <a16:creationId xmlns:a16="http://schemas.microsoft.com/office/drawing/2014/main" id="{4951624A-A076-6143-83C1-F91BFB411A4B}"/>
              </a:ext>
            </a:extLst>
          </p:cNvPr>
          <p:cNvSpPr/>
          <p:nvPr/>
        </p:nvSpPr>
        <p:spPr>
          <a:xfrm>
            <a:off x="406400" y="3363467"/>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8" name="Oval 7">
            <a:extLst>
              <a:ext uri="{FF2B5EF4-FFF2-40B4-BE49-F238E27FC236}">
                <a16:creationId xmlns:a16="http://schemas.microsoft.com/office/drawing/2014/main" id="{DD2382F0-6963-F84A-8FB6-2939DA680E61}"/>
              </a:ext>
            </a:extLst>
          </p:cNvPr>
          <p:cNvSpPr/>
          <p:nvPr/>
        </p:nvSpPr>
        <p:spPr>
          <a:xfrm>
            <a:off x="5308600" y="45466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9" name="Oval 8">
            <a:extLst>
              <a:ext uri="{FF2B5EF4-FFF2-40B4-BE49-F238E27FC236}">
                <a16:creationId xmlns:a16="http://schemas.microsoft.com/office/drawing/2014/main" id="{4586BF4F-0CBA-014E-8E17-CFF538ECF832}"/>
              </a:ext>
            </a:extLst>
          </p:cNvPr>
          <p:cNvSpPr/>
          <p:nvPr/>
        </p:nvSpPr>
        <p:spPr>
          <a:xfrm>
            <a:off x="6908800" y="27178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10" name="Oval 9">
            <a:extLst>
              <a:ext uri="{FF2B5EF4-FFF2-40B4-BE49-F238E27FC236}">
                <a16:creationId xmlns:a16="http://schemas.microsoft.com/office/drawing/2014/main" id="{4FC24D24-F259-B148-8EEE-182312F1C0BB}"/>
              </a:ext>
            </a:extLst>
          </p:cNvPr>
          <p:cNvSpPr/>
          <p:nvPr/>
        </p:nvSpPr>
        <p:spPr>
          <a:xfrm>
            <a:off x="9144000" y="11971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11" name="Oval 10">
            <a:extLst>
              <a:ext uri="{FF2B5EF4-FFF2-40B4-BE49-F238E27FC236}">
                <a16:creationId xmlns:a16="http://schemas.microsoft.com/office/drawing/2014/main" id="{37287E1D-50D0-DA47-B230-094504D9D351}"/>
              </a:ext>
            </a:extLst>
          </p:cNvPr>
          <p:cNvSpPr/>
          <p:nvPr/>
        </p:nvSpPr>
        <p:spPr>
          <a:xfrm>
            <a:off x="9855200" y="408432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cxnSp>
        <p:nvCxnSpPr>
          <p:cNvPr id="13" name="Straight Connector 12">
            <a:extLst>
              <a:ext uri="{FF2B5EF4-FFF2-40B4-BE49-F238E27FC236}">
                <a16:creationId xmlns:a16="http://schemas.microsoft.com/office/drawing/2014/main" id="{9FE51C5C-973C-D548-A36A-6DA405D08D6B}"/>
              </a:ext>
            </a:extLst>
          </p:cNvPr>
          <p:cNvCxnSpPr>
            <a:stCxn id="7" idx="7"/>
            <a:endCxn id="4" idx="3"/>
          </p:cNvCxnSpPr>
          <p:nvPr/>
        </p:nvCxnSpPr>
        <p:spPr>
          <a:xfrm flipV="1">
            <a:off x="1186890" y="2177489"/>
            <a:ext cx="674221" cy="1319888"/>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217929-73A8-844D-B017-0B71E46CE89B}"/>
              </a:ext>
            </a:extLst>
          </p:cNvPr>
          <p:cNvCxnSpPr>
            <a:stCxn id="7" idx="5"/>
            <a:endCxn id="6" idx="2"/>
          </p:cNvCxnSpPr>
          <p:nvPr/>
        </p:nvCxnSpPr>
        <p:spPr>
          <a:xfrm>
            <a:off x="1186890" y="4143957"/>
            <a:ext cx="1454711" cy="14864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573A7F7-0210-7940-BBFB-EA161771B73E}"/>
              </a:ext>
            </a:extLst>
          </p:cNvPr>
          <p:cNvCxnSpPr>
            <a:stCxn id="4" idx="4"/>
            <a:endCxn id="6" idx="1"/>
          </p:cNvCxnSpPr>
          <p:nvPr/>
        </p:nvCxnSpPr>
        <p:spPr>
          <a:xfrm>
            <a:off x="2184401" y="2311401"/>
            <a:ext cx="591111" cy="165791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489D523-3F0F-0C49-8BD7-EB23FBA1375F}"/>
              </a:ext>
            </a:extLst>
          </p:cNvPr>
          <p:cNvCxnSpPr>
            <a:stCxn id="4" idx="6"/>
            <a:endCxn id="5" idx="2"/>
          </p:cNvCxnSpPr>
          <p:nvPr/>
        </p:nvCxnSpPr>
        <p:spPr>
          <a:xfrm flipV="1">
            <a:off x="2641600" y="1549400"/>
            <a:ext cx="2235200" cy="304800"/>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0822B3E-C434-A14A-BFE1-9665F8E90028}"/>
              </a:ext>
            </a:extLst>
          </p:cNvPr>
          <p:cNvCxnSpPr>
            <a:stCxn id="6" idx="5"/>
            <a:endCxn id="8" idx="2"/>
          </p:cNvCxnSpPr>
          <p:nvPr/>
        </p:nvCxnSpPr>
        <p:spPr>
          <a:xfrm>
            <a:off x="3422090" y="4615890"/>
            <a:ext cx="1886511" cy="38791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5C857B6D-9264-DB46-82FC-D6DF1910C762}"/>
              </a:ext>
            </a:extLst>
          </p:cNvPr>
          <p:cNvCxnSpPr>
            <a:stCxn id="8" idx="7"/>
            <a:endCxn id="9" idx="3"/>
          </p:cNvCxnSpPr>
          <p:nvPr/>
        </p:nvCxnSpPr>
        <p:spPr>
          <a:xfrm flipV="1">
            <a:off x="6089090" y="3498290"/>
            <a:ext cx="953621" cy="11822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70D2EE95-C453-234C-8BB1-77FE3E203C5E}"/>
              </a:ext>
            </a:extLst>
          </p:cNvPr>
          <p:cNvCxnSpPr>
            <a:stCxn id="5" idx="5"/>
            <a:endCxn id="9" idx="1"/>
          </p:cNvCxnSpPr>
          <p:nvPr/>
        </p:nvCxnSpPr>
        <p:spPr>
          <a:xfrm>
            <a:off x="5657290" y="1872690"/>
            <a:ext cx="1385421" cy="9790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75B35C20-4301-AA40-B03A-DE3F24630BDB}"/>
              </a:ext>
            </a:extLst>
          </p:cNvPr>
          <p:cNvCxnSpPr>
            <a:stCxn id="9" idx="7"/>
            <a:endCxn id="10" idx="3"/>
          </p:cNvCxnSpPr>
          <p:nvPr/>
        </p:nvCxnSpPr>
        <p:spPr>
          <a:xfrm flipV="1">
            <a:off x="7689290" y="1977590"/>
            <a:ext cx="1588621" cy="8741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74205AEF-C1A9-5A4E-AC4B-5E42607A6BA3}"/>
              </a:ext>
            </a:extLst>
          </p:cNvPr>
          <p:cNvCxnSpPr>
            <a:stCxn id="9" idx="5"/>
            <a:endCxn id="11" idx="2"/>
          </p:cNvCxnSpPr>
          <p:nvPr/>
        </p:nvCxnSpPr>
        <p:spPr>
          <a:xfrm>
            <a:off x="7689290" y="3498290"/>
            <a:ext cx="2165911" cy="104323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3EBAC01-87A9-CC44-8A31-D20FF24DD681}"/>
              </a:ext>
            </a:extLst>
          </p:cNvPr>
          <p:cNvCxnSpPr>
            <a:stCxn id="10" idx="4"/>
            <a:endCxn id="11" idx="1"/>
          </p:cNvCxnSpPr>
          <p:nvPr/>
        </p:nvCxnSpPr>
        <p:spPr>
          <a:xfrm>
            <a:off x="9601201" y="2111500"/>
            <a:ext cx="387911" cy="210673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E34F6F4-792B-0D4E-B982-2443822E5DFC}"/>
              </a:ext>
            </a:extLst>
          </p:cNvPr>
          <p:cNvCxnSpPr>
            <a:stCxn id="8" idx="5"/>
            <a:endCxn id="11" idx="3"/>
          </p:cNvCxnSpPr>
          <p:nvPr/>
        </p:nvCxnSpPr>
        <p:spPr>
          <a:xfrm flipV="1">
            <a:off x="6089090" y="4864809"/>
            <a:ext cx="3900021" cy="462280"/>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22" name="Oval 21">
            <a:extLst>
              <a:ext uri="{FF2B5EF4-FFF2-40B4-BE49-F238E27FC236}">
                <a16:creationId xmlns:a16="http://schemas.microsoft.com/office/drawing/2014/main" id="{A341A78C-2550-0B48-A078-8FE90BF2F33B}"/>
              </a:ext>
            </a:extLst>
          </p:cNvPr>
          <p:cNvSpPr/>
          <p:nvPr/>
        </p:nvSpPr>
        <p:spPr>
          <a:xfrm>
            <a:off x="4319624" y="2801873"/>
            <a:ext cx="914400" cy="914400"/>
          </a:xfrm>
          <a:prstGeom prst="ellipse">
            <a:avLst/>
          </a:prstGeom>
          <a:solidFill>
            <a:srgbClr val="FF0000"/>
          </a:solidFill>
          <a:ln>
            <a:solidFill>
              <a:srgbClr val="FF0000"/>
            </a:solidFill>
          </a:ln>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cxnSp>
        <p:nvCxnSpPr>
          <p:cNvPr id="26" name="Straight Connector 25">
            <a:extLst>
              <a:ext uri="{FF2B5EF4-FFF2-40B4-BE49-F238E27FC236}">
                <a16:creationId xmlns:a16="http://schemas.microsoft.com/office/drawing/2014/main" id="{A34B8DC4-062D-EC4D-8E19-9B2DCC21086C}"/>
              </a:ext>
            </a:extLst>
          </p:cNvPr>
          <p:cNvCxnSpPr>
            <a:cxnSpLocks/>
            <a:stCxn id="22" idx="0"/>
            <a:endCxn id="5" idx="3"/>
          </p:cNvCxnSpPr>
          <p:nvPr/>
        </p:nvCxnSpPr>
        <p:spPr>
          <a:xfrm flipV="1">
            <a:off x="4776825" y="1872689"/>
            <a:ext cx="233887" cy="92918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8317F1E1-0AA4-394C-AE64-81321643164B}"/>
              </a:ext>
            </a:extLst>
          </p:cNvPr>
          <p:cNvCxnSpPr>
            <a:cxnSpLocks/>
            <a:stCxn id="22" idx="2"/>
            <a:endCxn id="4" idx="5"/>
          </p:cNvCxnSpPr>
          <p:nvPr/>
        </p:nvCxnSpPr>
        <p:spPr>
          <a:xfrm flipH="1" flipV="1">
            <a:off x="2507690" y="2177489"/>
            <a:ext cx="1811935" cy="108158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4500C12F-5DEF-E24F-8F33-F322ABF8067B}"/>
              </a:ext>
            </a:extLst>
          </p:cNvPr>
          <p:cNvCxnSpPr>
            <a:cxnSpLocks/>
            <a:stCxn id="9" idx="2"/>
            <a:endCxn id="22" idx="6"/>
          </p:cNvCxnSpPr>
          <p:nvPr/>
        </p:nvCxnSpPr>
        <p:spPr>
          <a:xfrm flipH="1">
            <a:off x="5234024" y="3175001"/>
            <a:ext cx="1674776" cy="84073"/>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pic>
        <p:nvPicPr>
          <p:cNvPr id="32" name="Picture 31">
            <a:extLst>
              <a:ext uri="{FF2B5EF4-FFF2-40B4-BE49-F238E27FC236}">
                <a16:creationId xmlns:a16="http://schemas.microsoft.com/office/drawing/2014/main" id="{A340182A-5C6C-1941-9F6C-0AF87F12ECAC}"/>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407403" y="2533090"/>
            <a:ext cx="711200" cy="1087999"/>
          </a:xfrm>
          <a:prstGeom prst="rect">
            <a:avLst/>
          </a:prstGeom>
        </p:spPr>
      </p:pic>
      <p:sp>
        <p:nvSpPr>
          <p:cNvPr id="2" name="TextBox 1">
            <a:extLst>
              <a:ext uri="{FF2B5EF4-FFF2-40B4-BE49-F238E27FC236}">
                <a16:creationId xmlns:a16="http://schemas.microsoft.com/office/drawing/2014/main" id="{B3298D6D-7772-CD42-AEC8-436A0EBE8122}"/>
              </a:ext>
            </a:extLst>
          </p:cNvPr>
          <p:cNvSpPr txBox="1"/>
          <p:nvPr/>
        </p:nvSpPr>
        <p:spPr>
          <a:xfrm rot="19847531">
            <a:off x="7904891" y="2576170"/>
            <a:ext cx="1727200" cy="451405"/>
          </a:xfrm>
          <a:prstGeom prst="rect">
            <a:avLst/>
          </a:prstGeom>
          <a:ln w="38100"/>
        </p:spPr>
        <p:style>
          <a:lnRef idx="2">
            <a:schemeClr val="accent1"/>
          </a:lnRef>
          <a:fillRef idx="1">
            <a:schemeClr val="lt1"/>
          </a:fillRef>
          <a:effectRef idx="0">
            <a:schemeClr val="accent1"/>
          </a:effectRef>
          <a:fontRef idx="minor">
            <a:schemeClr val="dk1"/>
          </a:fontRef>
        </p:style>
        <p:txBody>
          <a:bodyPr wrap="square" lIns="121917" tIns="60958" rIns="121917" bIns="60958" rtlCol="0">
            <a:spAutoFit/>
          </a:bodyPr>
          <a:lstStyle/>
          <a:p>
            <a:r>
              <a:rPr lang="en-US" sz="2100" b="1" dirty="0">
                <a:latin typeface="Consolas" panose="020B0609020204030204" pitchFamily="49" charset="0"/>
                <a:cs typeface="Consolas" panose="020B0609020204030204" pitchFamily="49" charset="0"/>
              </a:rPr>
              <a:t>A-&gt;B:BTC10</a:t>
            </a:r>
            <a:endParaRPr lang="en-US" sz="2100" dirty="0"/>
          </a:p>
        </p:txBody>
      </p:sp>
      <p:sp>
        <p:nvSpPr>
          <p:cNvPr id="12" name="TextBox 11">
            <a:extLst>
              <a:ext uri="{FF2B5EF4-FFF2-40B4-BE49-F238E27FC236}">
                <a16:creationId xmlns:a16="http://schemas.microsoft.com/office/drawing/2014/main" id="{6D07BD27-1128-D640-993E-1BBC5FD28A75}"/>
              </a:ext>
            </a:extLst>
          </p:cNvPr>
          <p:cNvSpPr txBox="1"/>
          <p:nvPr/>
        </p:nvSpPr>
        <p:spPr>
          <a:xfrm>
            <a:off x="6101888" y="808418"/>
            <a:ext cx="3303419" cy="1600439"/>
          </a:xfrm>
          <a:prstGeom prst="rect">
            <a:avLst/>
          </a:prstGeom>
          <a:noFill/>
        </p:spPr>
        <p:txBody>
          <a:bodyPr wrap="square" lIns="121917" tIns="60958" rIns="121917" bIns="60958" rtlCol="0">
            <a:spAutoFit/>
          </a:bodyPr>
          <a:lstStyle/>
          <a:p>
            <a:r>
              <a:rPr lang="en-US" sz="3200" b="1" dirty="0"/>
              <a:t>I have already seen the transaction</a:t>
            </a:r>
          </a:p>
        </p:txBody>
      </p:sp>
      <p:sp>
        <p:nvSpPr>
          <p:cNvPr id="35" name="TextBox 34">
            <a:extLst>
              <a:ext uri="{FF2B5EF4-FFF2-40B4-BE49-F238E27FC236}">
                <a16:creationId xmlns:a16="http://schemas.microsoft.com/office/drawing/2014/main" id="{A1E5DD59-AEF4-744E-B743-86A3EB04CD40}"/>
              </a:ext>
            </a:extLst>
          </p:cNvPr>
          <p:cNvSpPr txBox="1"/>
          <p:nvPr/>
        </p:nvSpPr>
        <p:spPr>
          <a:xfrm>
            <a:off x="4248397" y="1286212"/>
            <a:ext cx="1727200" cy="451405"/>
          </a:xfrm>
          <a:prstGeom prst="rect">
            <a:avLst/>
          </a:prstGeom>
          <a:solidFill>
            <a:srgbClr val="FFC000"/>
          </a:solidFill>
          <a:ln w="38100"/>
        </p:spPr>
        <p:style>
          <a:lnRef idx="2">
            <a:schemeClr val="accent1"/>
          </a:lnRef>
          <a:fillRef idx="1">
            <a:schemeClr val="lt1"/>
          </a:fillRef>
          <a:effectRef idx="0">
            <a:schemeClr val="accent1"/>
          </a:effectRef>
          <a:fontRef idx="minor">
            <a:schemeClr val="dk1"/>
          </a:fontRef>
        </p:style>
        <p:txBody>
          <a:bodyPr wrap="square" lIns="121917" tIns="60958" rIns="121917" bIns="60958" rtlCol="0">
            <a:spAutoFit/>
          </a:bodyPr>
          <a:lstStyle/>
          <a:p>
            <a:r>
              <a:rPr lang="en-US" sz="2100" b="1" dirty="0">
                <a:latin typeface="Consolas" panose="020B0609020204030204" pitchFamily="49" charset="0"/>
                <a:cs typeface="Consolas" panose="020B0609020204030204" pitchFamily="49" charset="0"/>
              </a:rPr>
              <a:t>A-&gt;B:BTC10</a:t>
            </a:r>
            <a:endParaRPr lang="en-US" sz="2100" dirty="0"/>
          </a:p>
        </p:txBody>
      </p:sp>
      <p:sp>
        <p:nvSpPr>
          <p:cNvPr id="36" name="TextBox 35">
            <a:extLst>
              <a:ext uri="{FF2B5EF4-FFF2-40B4-BE49-F238E27FC236}">
                <a16:creationId xmlns:a16="http://schemas.microsoft.com/office/drawing/2014/main" id="{7DF7BF35-98F9-8845-A06E-1E236E8D7AAC}"/>
              </a:ext>
            </a:extLst>
          </p:cNvPr>
          <p:cNvSpPr txBox="1"/>
          <p:nvPr/>
        </p:nvSpPr>
        <p:spPr>
          <a:xfrm rot="18451388">
            <a:off x="6042784" y="4094074"/>
            <a:ext cx="1727200" cy="451405"/>
          </a:xfrm>
          <a:prstGeom prst="rect">
            <a:avLst/>
          </a:prstGeom>
          <a:ln w="38100"/>
        </p:spPr>
        <p:style>
          <a:lnRef idx="2">
            <a:schemeClr val="accent1"/>
          </a:lnRef>
          <a:fillRef idx="1">
            <a:schemeClr val="lt1"/>
          </a:fillRef>
          <a:effectRef idx="0">
            <a:schemeClr val="accent1"/>
          </a:effectRef>
          <a:fontRef idx="minor">
            <a:schemeClr val="dk1"/>
          </a:fontRef>
        </p:style>
        <p:txBody>
          <a:bodyPr wrap="square" lIns="121917" tIns="60958" rIns="121917" bIns="60958" rtlCol="0">
            <a:spAutoFit/>
          </a:bodyPr>
          <a:lstStyle/>
          <a:p>
            <a:r>
              <a:rPr lang="en-US" sz="2100" b="1" dirty="0">
                <a:latin typeface="Consolas" panose="020B0609020204030204" pitchFamily="49" charset="0"/>
                <a:cs typeface="Consolas" panose="020B0609020204030204" pitchFamily="49" charset="0"/>
              </a:rPr>
              <a:t>A-&gt;B:BTC10</a:t>
            </a:r>
            <a:endParaRPr lang="en-US" sz="2100" dirty="0"/>
          </a:p>
        </p:txBody>
      </p:sp>
      <p:sp>
        <p:nvSpPr>
          <p:cNvPr id="37" name="TextBox 36">
            <a:extLst>
              <a:ext uri="{FF2B5EF4-FFF2-40B4-BE49-F238E27FC236}">
                <a16:creationId xmlns:a16="http://schemas.microsoft.com/office/drawing/2014/main" id="{A0426624-D7A1-104F-993C-DE50F60BE455}"/>
              </a:ext>
            </a:extLst>
          </p:cNvPr>
          <p:cNvSpPr txBox="1"/>
          <p:nvPr/>
        </p:nvSpPr>
        <p:spPr>
          <a:xfrm rot="1520710">
            <a:off x="7684869" y="4087618"/>
            <a:ext cx="1727200" cy="451405"/>
          </a:xfrm>
          <a:prstGeom prst="rect">
            <a:avLst/>
          </a:prstGeom>
          <a:ln w="38100"/>
        </p:spPr>
        <p:style>
          <a:lnRef idx="2">
            <a:schemeClr val="accent1"/>
          </a:lnRef>
          <a:fillRef idx="1">
            <a:schemeClr val="lt1"/>
          </a:fillRef>
          <a:effectRef idx="0">
            <a:schemeClr val="accent1"/>
          </a:effectRef>
          <a:fontRef idx="minor">
            <a:schemeClr val="dk1"/>
          </a:fontRef>
        </p:style>
        <p:txBody>
          <a:bodyPr wrap="square" lIns="121917" tIns="60958" rIns="121917" bIns="60958" rtlCol="0">
            <a:spAutoFit/>
          </a:bodyPr>
          <a:lstStyle/>
          <a:p>
            <a:r>
              <a:rPr lang="en-US" sz="2100" b="1" dirty="0">
                <a:latin typeface="Consolas" panose="020B0609020204030204" pitchFamily="49" charset="0"/>
                <a:cs typeface="Consolas" panose="020B0609020204030204" pitchFamily="49" charset="0"/>
              </a:rPr>
              <a:t>A-&gt;B:BTC10</a:t>
            </a:r>
            <a:endParaRPr lang="en-US" sz="2100" dirty="0"/>
          </a:p>
        </p:txBody>
      </p:sp>
    </p:spTree>
    <p:extLst>
      <p:ext uri="{BB962C8B-B14F-4D97-AF65-F5344CB8AC3E}">
        <p14:creationId xmlns:p14="http://schemas.microsoft.com/office/powerpoint/2010/main" val="157852756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FADA5E2-B85E-5442-A774-48F508FC3E36}"/>
              </a:ext>
            </a:extLst>
          </p:cNvPr>
          <p:cNvSpPr>
            <a:spLocks noGrp="1"/>
          </p:cNvSpPr>
          <p:nvPr>
            <p:ph idx="1"/>
          </p:nvPr>
        </p:nvSpPr>
        <p:spPr/>
        <p:txBody>
          <a:bodyPr lIns="121917" tIns="60958" rIns="121917" bIns="60958">
            <a:normAutofit/>
          </a:bodyPr>
          <a:lstStyle/>
          <a:p>
            <a:r>
              <a:rPr lang="en-US" dirty="0"/>
              <a:t>The transaction is valid with current </a:t>
            </a:r>
            <a:r>
              <a:rPr lang="en-US" dirty="0" err="1"/>
              <a:t>blockchain</a:t>
            </a:r>
            <a:r>
              <a:rPr lang="en-US" dirty="0"/>
              <a:t> </a:t>
            </a:r>
          </a:p>
          <a:p>
            <a:pPr lvl="1"/>
            <a:r>
              <a:rPr lang="en-US" dirty="0"/>
              <a:t>No conflict</a:t>
            </a:r>
          </a:p>
          <a:p>
            <a:pPr lvl="1"/>
            <a:r>
              <a:rPr lang="en-US" dirty="0"/>
              <a:t>No double spending</a:t>
            </a:r>
          </a:p>
          <a:p>
            <a:pPr lvl="1"/>
            <a:endParaRPr lang="en-US" dirty="0"/>
          </a:p>
          <a:p>
            <a:r>
              <a:rPr lang="en-US" dirty="0"/>
              <a:t>The script matches with a pre-given set of whitelist scripts – avoid unusual scripts, avoid infinite loops</a:t>
            </a:r>
          </a:p>
          <a:p>
            <a:endParaRPr lang="en-US" dirty="0"/>
          </a:p>
          <a:p>
            <a:r>
              <a:rPr lang="en-US" dirty="0"/>
              <a:t>Does not conflict with other transactions that I have relayed after getting the </a:t>
            </a:r>
            <a:r>
              <a:rPr lang="en-US" dirty="0" err="1"/>
              <a:t>blockchain</a:t>
            </a:r>
            <a:r>
              <a:rPr lang="en-US" dirty="0"/>
              <a:t> updated – avoid double spending </a:t>
            </a:r>
          </a:p>
        </p:txBody>
      </p:sp>
      <p:sp>
        <p:nvSpPr>
          <p:cNvPr id="3" name="Title 2">
            <a:extLst>
              <a:ext uri="{FF2B5EF4-FFF2-40B4-BE49-F238E27FC236}">
                <a16:creationId xmlns:a16="http://schemas.microsoft.com/office/drawing/2014/main" id="{95EF1090-FB58-C244-A37A-92F934925851}"/>
              </a:ext>
            </a:extLst>
          </p:cNvPr>
          <p:cNvSpPr>
            <a:spLocks noGrp="1"/>
          </p:cNvSpPr>
          <p:nvPr>
            <p:ph type="title"/>
          </p:nvPr>
        </p:nvSpPr>
        <p:spPr/>
        <p:txBody>
          <a:bodyPr/>
          <a:lstStyle/>
          <a:p>
            <a:r>
              <a:rPr lang="en-US" dirty="0"/>
              <a:t>Which Transactions Should You Relay?</a:t>
            </a:r>
          </a:p>
        </p:txBody>
      </p:sp>
    </p:spTree>
    <p:extLst>
      <p:ext uri="{BB962C8B-B14F-4D97-AF65-F5344CB8AC3E}">
        <p14:creationId xmlns:p14="http://schemas.microsoft.com/office/powerpoint/2010/main" val="342623191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F350F7B-BD38-6E4B-8AB6-14B7652E8B3E}"/>
              </a:ext>
            </a:extLst>
          </p:cNvPr>
          <p:cNvSpPr>
            <a:spLocks noGrp="1"/>
          </p:cNvSpPr>
          <p:nvPr>
            <p:ph type="title"/>
          </p:nvPr>
        </p:nvSpPr>
        <p:spPr/>
        <p:txBody>
          <a:bodyPr/>
          <a:lstStyle/>
          <a:p>
            <a:r>
              <a:rPr lang="en-US" dirty="0"/>
              <a:t>Transaction Flooding in a Bitcoin Network</a:t>
            </a:r>
          </a:p>
        </p:txBody>
      </p:sp>
      <p:sp>
        <p:nvSpPr>
          <p:cNvPr id="4" name="Oval 3">
            <a:extLst>
              <a:ext uri="{FF2B5EF4-FFF2-40B4-BE49-F238E27FC236}">
                <a16:creationId xmlns:a16="http://schemas.microsoft.com/office/drawing/2014/main" id="{C256D103-ED96-4044-B92F-1300FF21C769}"/>
              </a:ext>
            </a:extLst>
          </p:cNvPr>
          <p:cNvSpPr/>
          <p:nvPr/>
        </p:nvSpPr>
        <p:spPr>
          <a:xfrm>
            <a:off x="1727200" y="13970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5" name="Oval 4">
            <a:extLst>
              <a:ext uri="{FF2B5EF4-FFF2-40B4-BE49-F238E27FC236}">
                <a16:creationId xmlns:a16="http://schemas.microsoft.com/office/drawing/2014/main" id="{DA64D894-A689-E54B-B7AF-CF471848ED82}"/>
              </a:ext>
            </a:extLst>
          </p:cNvPr>
          <p:cNvSpPr/>
          <p:nvPr/>
        </p:nvSpPr>
        <p:spPr>
          <a:xfrm>
            <a:off x="4876800" y="10922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6" name="Oval 5">
            <a:extLst>
              <a:ext uri="{FF2B5EF4-FFF2-40B4-BE49-F238E27FC236}">
                <a16:creationId xmlns:a16="http://schemas.microsoft.com/office/drawing/2014/main" id="{78D84940-CD45-5D48-A8C9-3D10821EECCC}"/>
              </a:ext>
            </a:extLst>
          </p:cNvPr>
          <p:cNvSpPr/>
          <p:nvPr/>
        </p:nvSpPr>
        <p:spPr>
          <a:xfrm>
            <a:off x="2641600" y="38354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7" name="Oval 6">
            <a:extLst>
              <a:ext uri="{FF2B5EF4-FFF2-40B4-BE49-F238E27FC236}">
                <a16:creationId xmlns:a16="http://schemas.microsoft.com/office/drawing/2014/main" id="{4951624A-A076-6143-83C1-F91BFB411A4B}"/>
              </a:ext>
            </a:extLst>
          </p:cNvPr>
          <p:cNvSpPr/>
          <p:nvPr/>
        </p:nvSpPr>
        <p:spPr>
          <a:xfrm>
            <a:off x="406400" y="3363467"/>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8" name="Oval 7">
            <a:extLst>
              <a:ext uri="{FF2B5EF4-FFF2-40B4-BE49-F238E27FC236}">
                <a16:creationId xmlns:a16="http://schemas.microsoft.com/office/drawing/2014/main" id="{DD2382F0-6963-F84A-8FB6-2939DA680E61}"/>
              </a:ext>
            </a:extLst>
          </p:cNvPr>
          <p:cNvSpPr/>
          <p:nvPr/>
        </p:nvSpPr>
        <p:spPr>
          <a:xfrm>
            <a:off x="5308600" y="45466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9" name="Oval 8">
            <a:extLst>
              <a:ext uri="{FF2B5EF4-FFF2-40B4-BE49-F238E27FC236}">
                <a16:creationId xmlns:a16="http://schemas.microsoft.com/office/drawing/2014/main" id="{4586BF4F-0CBA-014E-8E17-CFF538ECF832}"/>
              </a:ext>
            </a:extLst>
          </p:cNvPr>
          <p:cNvSpPr/>
          <p:nvPr/>
        </p:nvSpPr>
        <p:spPr>
          <a:xfrm>
            <a:off x="6908800" y="27178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10" name="Oval 9">
            <a:extLst>
              <a:ext uri="{FF2B5EF4-FFF2-40B4-BE49-F238E27FC236}">
                <a16:creationId xmlns:a16="http://schemas.microsoft.com/office/drawing/2014/main" id="{4FC24D24-F259-B148-8EEE-182312F1C0BB}"/>
              </a:ext>
            </a:extLst>
          </p:cNvPr>
          <p:cNvSpPr/>
          <p:nvPr/>
        </p:nvSpPr>
        <p:spPr>
          <a:xfrm>
            <a:off x="9144000" y="11971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11" name="Oval 10">
            <a:extLst>
              <a:ext uri="{FF2B5EF4-FFF2-40B4-BE49-F238E27FC236}">
                <a16:creationId xmlns:a16="http://schemas.microsoft.com/office/drawing/2014/main" id="{37287E1D-50D0-DA47-B230-094504D9D351}"/>
              </a:ext>
            </a:extLst>
          </p:cNvPr>
          <p:cNvSpPr/>
          <p:nvPr/>
        </p:nvSpPr>
        <p:spPr>
          <a:xfrm>
            <a:off x="9855200" y="408432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cxnSp>
        <p:nvCxnSpPr>
          <p:cNvPr id="13" name="Straight Connector 12">
            <a:extLst>
              <a:ext uri="{FF2B5EF4-FFF2-40B4-BE49-F238E27FC236}">
                <a16:creationId xmlns:a16="http://schemas.microsoft.com/office/drawing/2014/main" id="{9FE51C5C-973C-D548-A36A-6DA405D08D6B}"/>
              </a:ext>
            </a:extLst>
          </p:cNvPr>
          <p:cNvCxnSpPr>
            <a:stCxn id="7" idx="7"/>
            <a:endCxn id="4" idx="3"/>
          </p:cNvCxnSpPr>
          <p:nvPr/>
        </p:nvCxnSpPr>
        <p:spPr>
          <a:xfrm flipV="1">
            <a:off x="1186890" y="2177489"/>
            <a:ext cx="674221" cy="1319888"/>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217929-73A8-844D-B017-0B71E46CE89B}"/>
              </a:ext>
            </a:extLst>
          </p:cNvPr>
          <p:cNvCxnSpPr>
            <a:stCxn id="7" idx="5"/>
            <a:endCxn id="6" idx="2"/>
          </p:cNvCxnSpPr>
          <p:nvPr/>
        </p:nvCxnSpPr>
        <p:spPr>
          <a:xfrm>
            <a:off x="1186890" y="4143957"/>
            <a:ext cx="1454711" cy="14864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573A7F7-0210-7940-BBFB-EA161771B73E}"/>
              </a:ext>
            </a:extLst>
          </p:cNvPr>
          <p:cNvCxnSpPr>
            <a:stCxn id="4" idx="4"/>
            <a:endCxn id="6" idx="1"/>
          </p:cNvCxnSpPr>
          <p:nvPr/>
        </p:nvCxnSpPr>
        <p:spPr>
          <a:xfrm>
            <a:off x="2184401" y="2311401"/>
            <a:ext cx="591111" cy="165791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489D523-3F0F-0C49-8BD7-EB23FBA1375F}"/>
              </a:ext>
            </a:extLst>
          </p:cNvPr>
          <p:cNvCxnSpPr>
            <a:stCxn id="4" idx="6"/>
            <a:endCxn id="5" idx="2"/>
          </p:cNvCxnSpPr>
          <p:nvPr/>
        </p:nvCxnSpPr>
        <p:spPr>
          <a:xfrm flipV="1">
            <a:off x="2641600" y="1549400"/>
            <a:ext cx="2235200" cy="304800"/>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0822B3E-C434-A14A-BFE1-9665F8E90028}"/>
              </a:ext>
            </a:extLst>
          </p:cNvPr>
          <p:cNvCxnSpPr>
            <a:stCxn id="6" idx="5"/>
            <a:endCxn id="8" idx="2"/>
          </p:cNvCxnSpPr>
          <p:nvPr/>
        </p:nvCxnSpPr>
        <p:spPr>
          <a:xfrm>
            <a:off x="3422090" y="4615890"/>
            <a:ext cx="1886511" cy="38791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5C857B6D-9264-DB46-82FC-D6DF1910C762}"/>
              </a:ext>
            </a:extLst>
          </p:cNvPr>
          <p:cNvCxnSpPr>
            <a:stCxn id="8" idx="7"/>
            <a:endCxn id="9" idx="3"/>
          </p:cNvCxnSpPr>
          <p:nvPr/>
        </p:nvCxnSpPr>
        <p:spPr>
          <a:xfrm flipV="1">
            <a:off x="6089090" y="3498290"/>
            <a:ext cx="953621" cy="11822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70D2EE95-C453-234C-8BB1-77FE3E203C5E}"/>
              </a:ext>
            </a:extLst>
          </p:cNvPr>
          <p:cNvCxnSpPr>
            <a:stCxn id="5" idx="5"/>
            <a:endCxn id="9" idx="1"/>
          </p:cNvCxnSpPr>
          <p:nvPr/>
        </p:nvCxnSpPr>
        <p:spPr>
          <a:xfrm>
            <a:off x="5657290" y="1872690"/>
            <a:ext cx="1385421" cy="9790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75B35C20-4301-AA40-B03A-DE3F24630BDB}"/>
              </a:ext>
            </a:extLst>
          </p:cNvPr>
          <p:cNvCxnSpPr>
            <a:stCxn id="9" idx="7"/>
            <a:endCxn id="10" idx="3"/>
          </p:cNvCxnSpPr>
          <p:nvPr/>
        </p:nvCxnSpPr>
        <p:spPr>
          <a:xfrm flipV="1">
            <a:off x="7689290" y="1977590"/>
            <a:ext cx="1588621" cy="8741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74205AEF-C1A9-5A4E-AC4B-5E42607A6BA3}"/>
              </a:ext>
            </a:extLst>
          </p:cNvPr>
          <p:cNvCxnSpPr>
            <a:stCxn id="9" idx="5"/>
            <a:endCxn id="11" idx="2"/>
          </p:cNvCxnSpPr>
          <p:nvPr/>
        </p:nvCxnSpPr>
        <p:spPr>
          <a:xfrm>
            <a:off x="7689290" y="3498290"/>
            <a:ext cx="2165911" cy="104323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3EBAC01-87A9-CC44-8A31-D20FF24DD681}"/>
              </a:ext>
            </a:extLst>
          </p:cNvPr>
          <p:cNvCxnSpPr>
            <a:stCxn id="10" idx="4"/>
            <a:endCxn id="11" idx="1"/>
          </p:cNvCxnSpPr>
          <p:nvPr/>
        </p:nvCxnSpPr>
        <p:spPr>
          <a:xfrm>
            <a:off x="9601201" y="2111500"/>
            <a:ext cx="387911" cy="210673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E34F6F4-792B-0D4E-B982-2443822E5DFC}"/>
              </a:ext>
            </a:extLst>
          </p:cNvPr>
          <p:cNvCxnSpPr>
            <a:stCxn id="8" idx="5"/>
            <a:endCxn id="11" idx="3"/>
          </p:cNvCxnSpPr>
          <p:nvPr/>
        </p:nvCxnSpPr>
        <p:spPr>
          <a:xfrm flipV="1">
            <a:off x="6089090" y="4864809"/>
            <a:ext cx="3900021" cy="462280"/>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22" name="Oval 21">
            <a:extLst>
              <a:ext uri="{FF2B5EF4-FFF2-40B4-BE49-F238E27FC236}">
                <a16:creationId xmlns:a16="http://schemas.microsoft.com/office/drawing/2014/main" id="{A341A78C-2550-0B48-A078-8FE90BF2F33B}"/>
              </a:ext>
            </a:extLst>
          </p:cNvPr>
          <p:cNvSpPr/>
          <p:nvPr/>
        </p:nvSpPr>
        <p:spPr>
          <a:xfrm>
            <a:off x="4319624" y="2801873"/>
            <a:ext cx="914400" cy="914400"/>
          </a:xfrm>
          <a:prstGeom prst="ellipse">
            <a:avLst/>
          </a:prstGeom>
          <a:solidFill>
            <a:srgbClr val="92D050"/>
          </a:solidFill>
          <a:ln>
            <a:solidFill>
              <a:srgbClr val="FF0000"/>
            </a:solidFill>
          </a:ln>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cxnSp>
        <p:nvCxnSpPr>
          <p:cNvPr id="26" name="Straight Connector 25">
            <a:extLst>
              <a:ext uri="{FF2B5EF4-FFF2-40B4-BE49-F238E27FC236}">
                <a16:creationId xmlns:a16="http://schemas.microsoft.com/office/drawing/2014/main" id="{A34B8DC4-062D-EC4D-8E19-9B2DCC21086C}"/>
              </a:ext>
            </a:extLst>
          </p:cNvPr>
          <p:cNvCxnSpPr>
            <a:cxnSpLocks/>
            <a:stCxn id="22" idx="0"/>
            <a:endCxn id="5" idx="3"/>
          </p:cNvCxnSpPr>
          <p:nvPr/>
        </p:nvCxnSpPr>
        <p:spPr>
          <a:xfrm flipV="1">
            <a:off x="4776825" y="1872689"/>
            <a:ext cx="233887" cy="92918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8317F1E1-0AA4-394C-AE64-81321643164B}"/>
              </a:ext>
            </a:extLst>
          </p:cNvPr>
          <p:cNvCxnSpPr>
            <a:cxnSpLocks/>
            <a:stCxn id="22" idx="2"/>
            <a:endCxn id="4" idx="5"/>
          </p:cNvCxnSpPr>
          <p:nvPr/>
        </p:nvCxnSpPr>
        <p:spPr>
          <a:xfrm flipH="1" flipV="1">
            <a:off x="2507690" y="2177489"/>
            <a:ext cx="1811935" cy="108158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4500C12F-5DEF-E24F-8F33-F322ABF8067B}"/>
              </a:ext>
            </a:extLst>
          </p:cNvPr>
          <p:cNvCxnSpPr>
            <a:cxnSpLocks/>
            <a:stCxn id="9" idx="2"/>
            <a:endCxn id="22" idx="6"/>
          </p:cNvCxnSpPr>
          <p:nvPr/>
        </p:nvCxnSpPr>
        <p:spPr>
          <a:xfrm flipH="1">
            <a:off x="5234024" y="3175001"/>
            <a:ext cx="1674776" cy="84073"/>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B3298D6D-7772-CD42-AEC8-436A0EBE8122}"/>
              </a:ext>
            </a:extLst>
          </p:cNvPr>
          <p:cNvSpPr txBox="1"/>
          <p:nvPr/>
        </p:nvSpPr>
        <p:spPr>
          <a:xfrm>
            <a:off x="8737600" y="1434035"/>
            <a:ext cx="1727200" cy="451405"/>
          </a:xfrm>
          <a:prstGeom prst="rect">
            <a:avLst/>
          </a:prstGeom>
          <a:ln w="38100"/>
        </p:spPr>
        <p:style>
          <a:lnRef idx="2">
            <a:schemeClr val="accent1"/>
          </a:lnRef>
          <a:fillRef idx="1">
            <a:schemeClr val="lt1"/>
          </a:fillRef>
          <a:effectRef idx="0">
            <a:schemeClr val="accent1"/>
          </a:effectRef>
          <a:fontRef idx="minor">
            <a:schemeClr val="dk1"/>
          </a:fontRef>
        </p:style>
        <p:txBody>
          <a:bodyPr wrap="square" lIns="121917" tIns="60958" rIns="121917" bIns="60958" rtlCol="0">
            <a:spAutoFit/>
          </a:bodyPr>
          <a:lstStyle/>
          <a:p>
            <a:r>
              <a:rPr lang="en-US" sz="2100" b="1" dirty="0">
                <a:latin typeface="Consolas" panose="020B0609020204030204" pitchFamily="49" charset="0"/>
                <a:cs typeface="Consolas" panose="020B0609020204030204" pitchFamily="49" charset="0"/>
              </a:rPr>
              <a:t>A-&gt;B:BTC10</a:t>
            </a:r>
            <a:endParaRPr lang="en-US" sz="2100" dirty="0"/>
          </a:p>
        </p:txBody>
      </p:sp>
      <p:sp>
        <p:nvSpPr>
          <p:cNvPr id="12" name="TextBox 11">
            <a:extLst>
              <a:ext uri="{FF2B5EF4-FFF2-40B4-BE49-F238E27FC236}">
                <a16:creationId xmlns:a16="http://schemas.microsoft.com/office/drawing/2014/main" id="{6D07BD27-1128-D640-993E-1BBC5FD28A75}"/>
              </a:ext>
            </a:extLst>
          </p:cNvPr>
          <p:cNvSpPr txBox="1"/>
          <p:nvPr/>
        </p:nvSpPr>
        <p:spPr>
          <a:xfrm>
            <a:off x="137968" y="4816779"/>
            <a:ext cx="6090112" cy="1107996"/>
          </a:xfrm>
          <a:prstGeom prst="rect">
            <a:avLst/>
          </a:prstGeom>
          <a:noFill/>
        </p:spPr>
        <p:txBody>
          <a:bodyPr wrap="square" lIns="121917" tIns="60958" rIns="121917" bIns="60958" rtlCol="0">
            <a:spAutoFit/>
          </a:bodyPr>
          <a:lstStyle/>
          <a:p>
            <a:r>
              <a:rPr lang="en-US" sz="3200" b="1" dirty="0"/>
              <a:t>Different nodes may have different transaction pools</a:t>
            </a:r>
          </a:p>
        </p:txBody>
      </p:sp>
      <p:sp>
        <p:nvSpPr>
          <p:cNvPr id="38" name="TextBox 37">
            <a:extLst>
              <a:ext uri="{FF2B5EF4-FFF2-40B4-BE49-F238E27FC236}">
                <a16:creationId xmlns:a16="http://schemas.microsoft.com/office/drawing/2014/main" id="{2F23E194-72A6-6743-A3C5-32CC46F3F3E9}"/>
              </a:ext>
            </a:extLst>
          </p:cNvPr>
          <p:cNvSpPr txBox="1"/>
          <p:nvPr/>
        </p:nvSpPr>
        <p:spPr>
          <a:xfrm>
            <a:off x="9492689" y="4379872"/>
            <a:ext cx="1727200" cy="451405"/>
          </a:xfrm>
          <a:prstGeom prst="rect">
            <a:avLst/>
          </a:prstGeom>
          <a:ln w="38100"/>
        </p:spPr>
        <p:style>
          <a:lnRef idx="2">
            <a:schemeClr val="accent1"/>
          </a:lnRef>
          <a:fillRef idx="1">
            <a:schemeClr val="lt1"/>
          </a:fillRef>
          <a:effectRef idx="0">
            <a:schemeClr val="accent1"/>
          </a:effectRef>
          <a:fontRef idx="minor">
            <a:schemeClr val="dk1"/>
          </a:fontRef>
        </p:style>
        <p:txBody>
          <a:bodyPr wrap="square" lIns="121917" tIns="60958" rIns="121917" bIns="60958" rtlCol="0">
            <a:spAutoFit/>
          </a:bodyPr>
          <a:lstStyle/>
          <a:p>
            <a:r>
              <a:rPr lang="en-US" sz="2100" b="1" dirty="0">
                <a:latin typeface="Consolas" panose="020B0609020204030204" pitchFamily="49" charset="0"/>
                <a:cs typeface="Consolas" panose="020B0609020204030204" pitchFamily="49" charset="0"/>
              </a:rPr>
              <a:t>A-&gt;B:BTC10</a:t>
            </a:r>
            <a:endParaRPr lang="en-US" sz="2100" dirty="0"/>
          </a:p>
        </p:txBody>
      </p:sp>
      <p:sp>
        <p:nvSpPr>
          <p:cNvPr id="39" name="TextBox 38">
            <a:extLst>
              <a:ext uri="{FF2B5EF4-FFF2-40B4-BE49-F238E27FC236}">
                <a16:creationId xmlns:a16="http://schemas.microsoft.com/office/drawing/2014/main" id="{0D7D6472-243B-1040-9764-A059721F1841}"/>
              </a:ext>
            </a:extLst>
          </p:cNvPr>
          <p:cNvSpPr txBox="1"/>
          <p:nvPr/>
        </p:nvSpPr>
        <p:spPr>
          <a:xfrm>
            <a:off x="6502400" y="2939163"/>
            <a:ext cx="1727200" cy="451405"/>
          </a:xfrm>
          <a:prstGeom prst="rect">
            <a:avLst/>
          </a:prstGeom>
          <a:ln w="38100"/>
        </p:spPr>
        <p:style>
          <a:lnRef idx="2">
            <a:schemeClr val="accent1"/>
          </a:lnRef>
          <a:fillRef idx="1">
            <a:schemeClr val="lt1"/>
          </a:fillRef>
          <a:effectRef idx="0">
            <a:schemeClr val="accent1"/>
          </a:effectRef>
          <a:fontRef idx="minor">
            <a:schemeClr val="dk1"/>
          </a:fontRef>
        </p:style>
        <p:txBody>
          <a:bodyPr wrap="square" lIns="121917" tIns="60958" rIns="121917" bIns="60958" rtlCol="0">
            <a:spAutoFit/>
          </a:bodyPr>
          <a:lstStyle/>
          <a:p>
            <a:r>
              <a:rPr lang="en-US" sz="2100" b="1" dirty="0">
                <a:latin typeface="Consolas" panose="020B0609020204030204" pitchFamily="49" charset="0"/>
                <a:cs typeface="Consolas" panose="020B0609020204030204" pitchFamily="49" charset="0"/>
              </a:rPr>
              <a:t>A-&gt;B:BTC10</a:t>
            </a:r>
            <a:endParaRPr lang="en-US" sz="2100" dirty="0"/>
          </a:p>
        </p:txBody>
      </p:sp>
      <p:sp>
        <p:nvSpPr>
          <p:cNvPr id="40" name="TextBox 39">
            <a:extLst>
              <a:ext uri="{FF2B5EF4-FFF2-40B4-BE49-F238E27FC236}">
                <a16:creationId xmlns:a16="http://schemas.microsoft.com/office/drawing/2014/main" id="{99B98005-5B0A-094E-B1B4-8AB2FE54429F}"/>
              </a:ext>
            </a:extLst>
          </p:cNvPr>
          <p:cNvSpPr txBox="1"/>
          <p:nvPr/>
        </p:nvSpPr>
        <p:spPr>
          <a:xfrm>
            <a:off x="3843935" y="2974852"/>
            <a:ext cx="1727200" cy="451405"/>
          </a:xfrm>
          <a:prstGeom prst="rect">
            <a:avLst/>
          </a:prstGeom>
          <a:ln w="38100"/>
        </p:spPr>
        <p:style>
          <a:lnRef idx="2">
            <a:schemeClr val="accent1"/>
          </a:lnRef>
          <a:fillRef idx="1">
            <a:schemeClr val="lt1"/>
          </a:fillRef>
          <a:effectRef idx="0">
            <a:schemeClr val="accent1"/>
          </a:effectRef>
          <a:fontRef idx="minor">
            <a:schemeClr val="dk1"/>
          </a:fontRef>
        </p:style>
        <p:txBody>
          <a:bodyPr wrap="square" lIns="121917" tIns="60958" rIns="121917" bIns="60958" rtlCol="0">
            <a:spAutoFit/>
          </a:bodyPr>
          <a:lstStyle/>
          <a:p>
            <a:r>
              <a:rPr lang="en-US" sz="2100" b="1" dirty="0">
                <a:latin typeface="Consolas" panose="020B0609020204030204" pitchFamily="49" charset="0"/>
                <a:cs typeface="Consolas" panose="020B0609020204030204" pitchFamily="49" charset="0"/>
              </a:rPr>
              <a:t>A-&gt;B:BTC10</a:t>
            </a:r>
            <a:endParaRPr lang="en-US" sz="2100" dirty="0"/>
          </a:p>
        </p:txBody>
      </p:sp>
      <p:sp>
        <p:nvSpPr>
          <p:cNvPr id="41" name="TextBox 40">
            <a:extLst>
              <a:ext uri="{FF2B5EF4-FFF2-40B4-BE49-F238E27FC236}">
                <a16:creationId xmlns:a16="http://schemas.microsoft.com/office/drawing/2014/main" id="{FA9840A6-3AE1-1C41-84C9-B9676A3D677A}"/>
              </a:ext>
            </a:extLst>
          </p:cNvPr>
          <p:cNvSpPr txBox="1"/>
          <p:nvPr/>
        </p:nvSpPr>
        <p:spPr>
          <a:xfrm>
            <a:off x="4927600" y="4915295"/>
            <a:ext cx="1727200" cy="451405"/>
          </a:xfrm>
          <a:prstGeom prst="rect">
            <a:avLst/>
          </a:prstGeom>
          <a:ln w="38100"/>
        </p:spPr>
        <p:style>
          <a:lnRef idx="2">
            <a:schemeClr val="accent1"/>
          </a:lnRef>
          <a:fillRef idx="1">
            <a:schemeClr val="lt1"/>
          </a:fillRef>
          <a:effectRef idx="0">
            <a:schemeClr val="accent1"/>
          </a:effectRef>
          <a:fontRef idx="minor">
            <a:schemeClr val="dk1"/>
          </a:fontRef>
        </p:style>
        <p:txBody>
          <a:bodyPr wrap="square" lIns="121917" tIns="60958" rIns="121917" bIns="60958" rtlCol="0">
            <a:spAutoFit/>
          </a:bodyPr>
          <a:lstStyle/>
          <a:p>
            <a:r>
              <a:rPr lang="en-US" sz="2100" b="1" dirty="0">
                <a:latin typeface="Consolas" panose="020B0609020204030204" pitchFamily="49" charset="0"/>
                <a:cs typeface="Consolas" panose="020B0609020204030204" pitchFamily="49" charset="0"/>
              </a:rPr>
              <a:t>A-&gt;B:BTC10</a:t>
            </a:r>
            <a:endParaRPr lang="en-US" sz="2100" dirty="0"/>
          </a:p>
        </p:txBody>
      </p:sp>
      <p:sp>
        <p:nvSpPr>
          <p:cNvPr id="42" name="TextBox 41">
            <a:extLst>
              <a:ext uri="{FF2B5EF4-FFF2-40B4-BE49-F238E27FC236}">
                <a16:creationId xmlns:a16="http://schemas.microsoft.com/office/drawing/2014/main" id="{22039E43-EB3D-EF4E-8BDC-765F49AACDF5}"/>
              </a:ext>
            </a:extLst>
          </p:cNvPr>
          <p:cNvSpPr txBox="1"/>
          <p:nvPr/>
        </p:nvSpPr>
        <p:spPr>
          <a:xfrm>
            <a:off x="4470400" y="1201006"/>
            <a:ext cx="1727200" cy="451405"/>
          </a:xfrm>
          <a:prstGeom prst="rect">
            <a:avLst/>
          </a:prstGeom>
          <a:ln w="38100"/>
        </p:spPr>
        <p:style>
          <a:lnRef idx="2">
            <a:schemeClr val="accent1"/>
          </a:lnRef>
          <a:fillRef idx="1">
            <a:schemeClr val="lt1"/>
          </a:fillRef>
          <a:effectRef idx="0">
            <a:schemeClr val="accent1"/>
          </a:effectRef>
          <a:fontRef idx="minor">
            <a:schemeClr val="dk1"/>
          </a:fontRef>
        </p:style>
        <p:txBody>
          <a:bodyPr wrap="square" lIns="121917" tIns="60958" rIns="121917" bIns="60958" rtlCol="0">
            <a:spAutoFit/>
          </a:bodyPr>
          <a:lstStyle/>
          <a:p>
            <a:r>
              <a:rPr lang="en-US" sz="2100" b="1" dirty="0">
                <a:latin typeface="Consolas" panose="020B0609020204030204" pitchFamily="49" charset="0"/>
                <a:cs typeface="Consolas" panose="020B0609020204030204" pitchFamily="49" charset="0"/>
              </a:rPr>
              <a:t>A-&gt;B:BTC10</a:t>
            </a:r>
            <a:endParaRPr lang="en-US" sz="2100" dirty="0"/>
          </a:p>
        </p:txBody>
      </p:sp>
      <p:sp>
        <p:nvSpPr>
          <p:cNvPr id="43" name="TextBox 42">
            <a:extLst>
              <a:ext uri="{FF2B5EF4-FFF2-40B4-BE49-F238E27FC236}">
                <a16:creationId xmlns:a16="http://schemas.microsoft.com/office/drawing/2014/main" id="{ABEC6D62-8AC2-0943-AFB5-E7AB72CB39B5}"/>
              </a:ext>
            </a:extLst>
          </p:cNvPr>
          <p:cNvSpPr txBox="1"/>
          <p:nvPr/>
        </p:nvSpPr>
        <p:spPr>
          <a:xfrm>
            <a:off x="1320800" y="1456628"/>
            <a:ext cx="1727200" cy="451405"/>
          </a:xfrm>
          <a:prstGeom prst="rect">
            <a:avLst/>
          </a:prstGeom>
          <a:ln w="38100"/>
        </p:spPr>
        <p:style>
          <a:lnRef idx="2">
            <a:schemeClr val="accent1"/>
          </a:lnRef>
          <a:fillRef idx="1">
            <a:schemeClr val="lt1"/>
          </a:fillRef>
          <a:effectRef idx="0">
            <a:schemeClr val="accent1"/>
          </a:effectRef>
          <a:fontRef idx="minor">
            <a:schemeClr val="dk1"/>
          </a:fontRef>
        </p:style>
        <p:txBody>
          <a:bodyPr wrap="square" lIns="121917" tIns="60958" rIns="121917" bIns="60958" rtlCol="0">
            <a:spAutoFit/>
          </a:bodyPr>
          <a:lstStyle/>
          <a:p>
            <a:r>
              <a:rPr lang="en-US" sz="2100" b="1" dirty="0">
                <a:latin typeface="Consolas" panose="020B0609020204030204" pitchFamily="49" charset="0"/>
                <a:cs typeface="Consolas" panose="020B0609020204030204" pitchFamily="49" charset="0"/>
              </a:rPr>
              <a:t>C-&gt;D:BTC20</a:t>
            </a:r>
            <a:endParaRPr lang="en-US" sz="2100" dirty="0"/>
          </a:p>
        </p:txBody>
      </p:sp>
      <p:sp>
        <p:nvSpPr>
          <p:cNvPr id="44" name="TextBox 43">
            <a:extLst>
              <a:ext uri="{FF2B5EF4-FFF2-40B4-BE49-F238E27FC236}">
                <a16:creationId xmlns:a16="http://schemas.microsoft.com/office/drawing/2014/main" id="{80F61E5A-4CB0-E841-996B-AB1BF5BAD647}"/>
              </a:ext>
            </a:extLst>
          </p:cNvPr>
          <p:cNvSpPr txBox="1"/>
          <p:nvPr/>
        </p:nvSpPr>
        <p:spPr>
          <a:xfrm>
            <a:off x="52424" y="3640241"/>
            <a:ext cx="1727200" cy="451405"/>
          </a:xfrm>
          <a:prstGeom prst="rect">
            <a:avLst/>
          </a:prstGeom>
          <a:ln w="38100"/>
        </p:spPr>
        <p:style>
          <a:lnRef idx="2">
            <a:schemeClr val="accent1"/>
          </a:lnRef>
          <a:fillRef idx="1">
            <a:schemeClr val="lt1"/>
          </a:fillRef>
          <a:effectRef idx="0">
            <a:schemeClr val="accent1"/>
          </a:effectRef>
          <a:fontRef idx="minor">
            <a:schemeClr val="dk1"/>
          </a:fontRef>
        </p:style>
        <p:txBody>
          <a:bodyPr wrap="square" lIns="121917" tIns="60958" rIns="121917" bIns="60958" rtlCol="0">
            <a:spAutoFit/>
          </a:bodyPr>
          <a:lstStyle/>
          <a:p>
            <a:r>
              <a:rPr lang="en-US" sz="2100" b="1" dirty="0">
                <a:latin typeface="Consolas" panose="020B0609020204030204" pitchFamily="49" charset="0"/>
                <a:cs typeface="Consolas" panose="020B0609020204030204" pitchFamily="49" charset="0"/>
              </a:rPr>
              <a:t>C-&gt;D:BTC20</a:t>
            </a:r>
            <a:endParaRPr lang="en-US" sz="2100" dirty="0"/>
          </a:p>
        </p:txBody>
      </p:sp>
      <p:sp>
        <p:nvSpPr>
          <p:cNvPr id="45" name="TextBox 44">
            <a:extLst>
              <a:ext uri="{FF2B5EF4-FFF2-40B4-BE49-F238E27FC236}">
                <a16:creationId xmlns:a16="http://schemas.microsoft.com/office/drawing/2014/main" id="{9F80940B-5647-4C46-A621-FEA941032269}"/>
              </a:ext>
            </a:extLst>
          </p:cNvPr>
          <p:cNvSpPr txBox="1"/>
          <p:nvPr/>
        </p:nvSpPr>
        <p:spPr>
          <a:xfrm>
            <a:off x="2286000" y="4133852"/>
            <a:ext cx="1727200" cy="451405"/>
          </a:xfrm>
          <a:prstGeom prst="rect">
            <a:avLst/>
          </a:prstGeom>
          <a:ln w="38100"/>
        </p:spPr>
        <p:style>
          <a:lnRef idx="2">
            <a:schemeClr val="accent1"/>
          </a:lnRef>
          <a:fillRef idx="1">
            <a:schemeClr val="lt1"/>
          </a:fillRef>
          <a:effectRef idx="0">
            <a:schemeClr val="accent1"/>
          </a:effectRef>
          <a:fontRef idx="minor">
            <a:schemeClr val="dk1"/>
          </a:fontRef>
        </p:style>
        <p:txBody>
          <a:bodyPr wrap="square" lIns="121917" tIns="60958" rIns="121917" bIns="60958" rtlCol="0">
            <a:spAutoFit/>
          </a:bodyPr>
          <a:lstStyle/>
          <a:p>
            <a:r>
              <a:rPr lang="en-US" sz="2100" b="1" dirty="0">
                <a:latin typeface="Consolas" panose="020B0609020204030204" pitchFamily="49" charset="0"/>
                <a:cs typeface="Consolas" panose="020B0609020204030204" pitchFamily="49" charset="0"/>
              </a:rPr>
              <a:t>C-&gt;D:BTC20</a:t>
            </a:r>
            <a:endParaRPr lang="en-US" sz="2100" dirty="0"/>
          </a:p>
        </p:txBody>
      </p:sp>
      <p:sp>
        <p:nvSpPr>
          <p:cNvPr id="46" name="TextBox 45">
            <a:extLst>
              <a:ext uri="{FF2B5EF4-FFF2-40B4-BE49-F238E27FC236}">
                <a16:creationId xmlns:a16="http://schemas.microsoft.com/office/drawing/2014/main" id="{B6BB452A-C5DF-8C49-AD91-9A6CA9B21E45}"/>
              </a:ext>
            </a:extLst>
          </p:cNvPr>
          <p:cNvSpPr txBox="1"/>
          <p:nvPr/>
        </p:nvSpPr>
        <p:spPr>
          <a:xfrm>
            <a:off x="1319781" y="1942266"/>
            <a:ext cx="1727200" cy="451405"/>
          </a:xfrm>
          <a:prstGeom prst="rect">
            <a:avLst/>
          </a:prstGeom>
          <a:ln w="38100"/>
        </p:spPr>
        <p:style>
          <a:lnRef idx="2">
            <a:schemeClr val="accent1"/>
          </a:lnRef>
          <a:fillRef idx="1">
            <a:schemeClr val="lt1"/>
          </a:fillRef>
          <a:effectRef idx="0">
            <a:schemeClr val="accent1"/>
          </a:effectRef>
          <a:fontRef idx="minor">
            <a:schemeClr val="dk1"/>
          </a:fontRef>
        </p:style>
        <p:txBody>
          <a:bodyPr wrap="square" lIns="121917" tIns="60958" rIns="121917" bIns="60958" rtlCol="0">
            <a:spAutoFit/>
          </a:bodyPr>
          <a:lstStyle/>
          <a:p>
            <a:r>
              <a:rPr lang="en-US" sz="2100" b="1" dirty="0">
                <a:latin typeface="Consolas" panose="020B0609020204030204" pitchFamily="49" charset="0"/>
                <a:cs typeface="Consolas" panose="020B0609020204030204" pitchFamily="49" charset="0"/>
              </a:rPr>
              <a:t>A-&gt;B:BTC10</a:t>
            </a:r>
            <a:endParaRPr lang="en-US" sz="2100" dirty="0"/>
          </a:p>
        </p:txBody>
      </p:sp>
      <p:sp>
        <p:nvSpPr>
          <p:cNvPr id="48" name="TextBox 47">
            <a:extLst>
              <a:ext uri="{FF2B5EF4-FFF2-40B4-BE49-F238E27FC236}">
                <a16:creationId xmlns:a16="http://schemas.microsoft.com/office/drawing/2014/main" id="{84072A0D-A1A3-D741-A484-9B3F454EDDF5}"/>
              </a:ext>
            </a:extLst>
          </p:cNvPr>
          <p:cNvSpPr txBox="1"/>
          <p:nvPr/>
        </p:nvSpPr>
        <p:spPr>
          <a:xfrm>
            <a:off x="4469381" y="1660095"/>
            <a:ext cx="1727200" cy="451405"/>
          </a:xfrm>
          <a:prstGeom prst="rect">
            <a:avLst/>
          </a:prstGeom>
          <a:ln w="38100"/>
        </p:spPr>
        <p:style>
          <a:lnRef idx="2">
            <a:schemeClr val="accent1"/>
          </a:lnRef>
          <a:fillRef idx="1">
            <a:schemeClr val="lt1"/>
          </a:fillRef>
          <a:effectRef idx="0">
            <a:schemeClr val="accent1"/>
          </a:effectRef>
          <a:fontRef idx="minor">
            <a:schemeClr val="dk1"/>
          </a:fontRef>
        </p:style>
        <p:txBody>
          <a:bodyPr wrap="square" lIns="121917" tIns="60958" rIns="121917" bIns="60958" rtlCol="0">
            <a:spAutoFit/>
          </a:bodyPr>
          <a:lstStyle/>
          <a:p>
            <a:r>
              <a:rPr lang="en-US" sz="2100" b="1" dirty="0">
                <a:latin typeface="Consolas" panose="020B0609020204030204" pitchFamily="49" charset="0"/>
                <a:cs typeface="Consolas" panose="020B0609020204030204" pitchFamily="49" charset="0"/>
              </a:rPr>
              <a:t>C-&gt;D:BTC20</a:t>
            </a:r>
            <a:endParaRPr lang="en-US" sz="2100" dirty="0"/>
          </a:p>
        </p:txBody>
      </p:sp>
      <p:sp>
        <p:nvSpPr>
          <p:cNvPr id="49" name="TextBox 48">
            <a:extLst>
              <a:ext uri="{FF2B5EF4-FFF2-40B4-BE49-F238E27FC236}">
                <a16:creationId xmlns:a16="http://schemas.microsoft.com/office/drawing/2014/main" id="{918FB3E5-6C57-6540-BF1A-EE8936CEA4D6}"/>
              </a:ext>
            </a:extLst>
          </p:cNvPr>
          <p:cNvSpPr txBox="1"/>
          <p:nvPr/>
        </p:nvSpPr>
        <p:spPr>
          <a:xfrm>
            <a:off x="3843935" y="3432441"/>
            <a:ext cx="1727200" cy="451405"/>
          </a:xfrm>
          <a:prstGeom prst="rect">
            <a:avLst/>
          </a:prstGeom>
          <a:ln w="38100"/>
        </p:spPr>
        <p:style>
          <a:lnRef idx="2">
            <a:schemeClr val="accent1"/>
          </a:lnRef>
          <a:fillRef idx="1">
            <a:schemeClr val="lt1"/>
          </a:fillRef>
          <a:effectRef idx="0">
            <a:schemeClr val="accent1"/>
          </a:effectRef>
          <a:fontRef idx="minor">
            <a:schemeClr val="dk1"/>
          </a:fontRef>
        </p:style>
        <p:txBody>
          <a:bodyPr wrap="square" lIns="121917" tIns="60958" rIns="121917" bIns="60958" rtlCol="0">
            <a:spAutoFit/>
          </a:bodyPr>
          <a:lstStyle/>
          <a:p>
            <a:r>
              <a:rPr lang="en-US" sz="2100" b="1" dirty="0">
                <a:latin typeface="Consolas" panose="020B0609020204030204" pitchFamily="49" charset="0"/>
                <a:cs typeface="Consolas" panose="020B0609020204030204" pitchFamily="49" charset="0"/>
              </a:rPr>
              <a:t>C-&gt;D:BTC20</a:t>
            </a:r>
            <a:endParaRPr lang="en-US" sz="2100" dirty="0"/>
          </a:p>
        </p:txBody>
      </p:sp>
      <p:sp>
        <p:nvSpPr>
          <p:cNvPr id="50" name="TextBox 49">
            <a:extLst>
              <a:ext uri="{FF2B5EF4-FFF2-40B4-BE49-F238E27FC236}">
                <a16:creationId xmlns:a16="http://schemas.microsoft.com/office/drawing/2014/main" id="{49B99639-394A-8C41-A7F3-5C1BD2B4D5A8}"/>
              </a:ext>
            </a:extLst>
          </p:cNvPr>
          <p:cNvSpPr txBox="1"/>
          <p:nvPr/>
        </p:nvSpPr>
        <p:spPr>
          <a:xfrm>
            <a:off x="6565900" y="5384409"/>
            <a:ext cx="5459846" cy="984881"/>
          </a:xfrm>
          <a:prstGeom prst="rect">
            <a:avLst/>
          </a:prstGeom>
          <a:noFill/>
        </p:spPr>
        <p:txBody>
          <a:bodyPr wrap="square" lIns="121917" tIns="60958" rIns="121917" bIns="60958" rtlCol="0">
            <a:spAutoFit/>
          </a:bodyPr>
          <a:lstStyle/>
          <a:p>
            <a:r>
              <a:rPr lang="en-US" sz="2800" b="1" dirty="0"/>
              <a:t>Accept the first </a:t>
            </a:r>
            <a:r>
              <a:rPr lang="en-US" sz="2800" b="1" dirty="0" smtClean="0"/>
              <a:t>set of transactions </a:t>
            </a:r>
            <a:r>
              <a:rPr lang="en-US" sz="2800" b="1" dirty="0"/>
              <a:t>that you have heard</a:t>
            </a:r>
          </a:p>
        </p:txBody>
      </p:sp>
    </p:spTree>
    <p:extLst>
      <p:ext uri="{BB962C8B-B14F-4D97-AF65-F5344CB8AC3E}">
        <p14:creationId xmlns:p14="http://schemas.microsoft.com/office/powerpoint/2010/main" val="346044752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F350F7B-BD38-6E4B-8AB6-14B7652E8B3E}"/>
              </a:ext>
            </a:extLst>
          </p:cNvPr>
          <p:cNvSpPr>
            <a:spLocks noGrp="1"/>
          </p:cNvSpPr>
          <p:nvPr>
            <p:ph type="title"/>
          </p:nvPr>
        </p:nvSpPr>
        <p:spPr/>
        <p:txBody>
          <a:bodyPr/>
          <a:lstStyle/>
          <a:p>
            <a:r>
              <a:rPr lang="en-US" dirty="0"/>
              <a:t>Transaction Flooding in a Bitcoin Network</a:t>
            </a:r>
          </a:p>
        </p:txBody>
      </p:sp>
      <p:sp>
        <p:nvSpPr>
          <p:cNvPr id="4" name="Oval 3">
            <a:extLst>
              <a:ext uri="{FF2B5EF4-FFF2-40B4-BE49-F238E27FC236}">
                <a16:creationId xmlns:a16="http://schemas.microsoft.com/office/drawing/2014/main" id="{C256D103-ED96-4044-B92F-1300FF21C769}"/>
              </a:ext>
            </a:extLst>
          </p:cNvPr>
          <p:cNvSpPr/>
          <p:nvPr/>
        </p:nvSpPr>
        <p:spPr>
          <a:xfrm>
            <a:off x="1727200" y="13970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5" name="Oval 4">
            <a:extLst>
              <a:ext uri="{FF2B5EF4-FFF2-40B4-BE49-F238E27FC236}">
                <a16:creationId xmlns:a16="http://schemas.microsoft.com/office/drawing/2014/main" id="{DA64D894-A689-E54B-B7AF-CF471848ED82}"/>
              </a:ext>
            </a:extLst>
          </p:cNvPr>
          <p:cNvSpPr/>
          <p:nvPr/>
        </p:nvSpPr>
        <p:spPr>
          <a:xfrm>
            <a:off x="4876800" y="10922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6" name="Oval 5">
            <a:extLst>
              <a:ext uri="{FF2B5EF4-FFF2-40B4-BE49-F238E27FC236}">
                <a16:creationId xmlns:a16="http://schemas.microsoft.com/office/drawing/2014/main" id="{78D84940-CD45-5D48-A8C9-3D10821EECCC}"/>
              </a:ext>
            </a:extLst>
          </p:cNvPr>
          <p:cNvSpPr/>
          <p:nvPr/>
        </p:nvSpPr>
        <p:spPr>
          <a:xfrm>
            <a:off x="2641600" y="38354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7" name="Oval 6">
            <a:extLst>
              <a:ext uri="{FF2B5EF4-FFF2-40B4-BE49-F238E27FC236}">
                <a16:creationId xmlns:a16="http://schemas.microsoft.com/office/drawing/2014/main" id="{4951624A-A076-6143-83C1-F91BFB411A4B}"/>
              </a:ext>
            </a:extLst>
          </p:cNvPr>
          <p:cNvSpPr/>
          <p:nvPr/>
        </p:nvSpPr>
        <p:spPr>
          <a:xfrm>
            <a:off x="406400" y="3363467"/>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8" name="Oval 7">
            <a:extLst>
              <a:ext uri="{FF2B5EF4-FFF2-40B4-BE49-F238E27FC236}">
                <a16:creationId xmlns:a16="http://schemas.microsoft.com/office/drawing/2014/main" id="{DD2382F0-6963-F84A-8FB6-2939DA680E61}"/>
              </a:ext>
            </a:extLst>
          </p:cNvPr>
          <p:cNvSpPr/>
          <p:nvPr/>
        </p:nvSpPr>
        <p:spPr>
          <a:xfrm>
            <a:off x="5308600" y="45466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9" name="Oval 8">
            <a:extLst>
              <a:ext uri="{FF2B5EF4-FFF2-40B4-BE49-F238E27FC236}">
                <a16:creationId xmlns:a16="http://schemas.microsoft.com/office/drawing/2014/main" id="{4586BF4F-0CBA-014E-8E17-CFF538ECF832}"/>
              </a:ext>
            </a:extLst>
          </p:cNvPr>
          <p:cNvSpPr/>
          <p:nvPr/>
        </p:nvSpPr>
        <p:spPr>
          <a:xfrm>
            <a:off x="6908800" y="27178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10" name="Oval 9">
            <a:extLst>
              <a:ext uri="{FF2B5EF4-FFF2-40B4-BE49-F238E27FC236}">
                <a16:creationId xmlns:a16="http://schemas.microsoft.com/office/drawing/2014/main" id="{4FC24D24-F259-B148-8EEE-182312F1C0BB}"/>
              </a:ext>
            </a:extLst>
          </p:cNvPr>
          <p:cNvSpPr/>
          <p:nvPr/>
        </p:nvSpPr>
        <p:spPr>
          <a:xfrm>
            <a:off x="9144000" y="11971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11" name="Oval 10">
            <a:extLst>
              <a:ext uri="{FF2B5EF4-FFF2-40B4-BE49-F238E27FC236}">
                <a16:creationId xmlns:a16="http://schemas.microsoft.com/office/drawing/2014/main" id="{37287E1D-50D0-DA47-B230-094504D9D351}"/>
              </a:ext>
            </a:extLst>
          </p:cNvPr>
          <p:cNvSpPr/>
          <p:nvPr/>
        </p:nvSpPr>
        <p:spPr>
          <a:xfrm>
            <a:off x="9855200" y="408432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cxnSp>
        <p:nvCxnSpPr>
          <p:cNvPr id="13" name="Straight Connector 12">
            <a:extLst>
              <a:ext uri="{FF2B5EF4-FFF2-40B4-BE49-F238E27FC236}">
                <a16:creationId xmlns:a16="http://schemas.microsoft.com/office/drawing/2014/main" id="{9FE51C5C-973C-D548-A36A-6DA405D08D6B}"/>
              </a:ext>
            </a:extLst>
          </p:cNvPr>
          <p:cNvCxnSpPr>
            <a:stCxn id="7" idx="7"/>
            <a:endCxn id="4" idx="3"/>
          </p:cNvCxnSpPr>
          <p:nvPr/>
        </p:nvCxnSpPr>
        <p:spPr>
          <a:xfrm flipV="1">
            <a:off x="1186890" y="2177489"/>
            <a:ext cx="674221" cy="1319888"/>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217929-73A8-844D-B017-0B71E46CE89B}"/>
              </a:ext>
            </a:extLst>
          </p:cNvPr>
          <p:cNvCxnSpPr>
            <a:stCxn id="7" idx="5"/>
            <a:endCxn id="6" idx="2"/>
          </p:cNvCxnSpPr>
          <p:nvPr/>
        </p:nvCxnSpPr>
        <p:spPr>
          <a:xfrm>
            <a:off x="1186890" y="4143957"/>
            <a:ext cx="1454711" cy="14864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573A7F7-0210-7940-BBFB-EA161771B73E}"/>
              </a:ext>
            </a:extLst>
          </p:cNvPr>
          <p:cNvCxnSpPr>
            <a:stCxn id="4" idx="4"/>
            <a:endCxn id="6" idx="1"/>
          </p:cNvCxnSpPr>
          <p:nvPr/>
        </p:nvCxnSpPr>
        <p:spPr>
          <a:xfrm>
            <a:off x="2184401" y="2311401"/>
            <a:ext cx="591111" cy="165791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489D523-3F0F-0C49-8BD7-EB23FBA1375F}"/>
              </a:ext>
            </a:extLst>
          </p:cNvPr>
          <p:cNvCxnSpPr>
            <a:stCxn id="4" idx="6"/>
            <a:endCxn id="5" idx="2"/>
          </p:cNvCxnSpPr>
          <p:nvPr/>
        </p:nvCxnSpPr>
        <p:spPr>
          <a:xfrm flipV="1">
            <a:off x="2641600" y="1549400"/>
            <a:ext cx="2235200" cy="304800"/>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0822B3E-C434-A14A-BFE1-9665F8E90028}"/>
              </a:ext>
            </a:extLst>
          </p:cNvPr>
          <p:cNvCxnSpPr>
            <a:stCxn id="6" idx="5"/>
            <a:endCxn id="8" idx="2"/>
          </p:cNvCxnSpPr>
          <p:nvPr/>
        </p:nvCxnSpPr>
        <p:spPr>
          <a:xfrm>
            <a:off x="3422090" y="4615890"/>
            <a:ext cx="1886511" cy="38791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5C857B6D-9264-DB46-82FC-D6DF1910C762}"/>
              </a:ext>
            </a:extLst>
          </p:cNvPr>
          <p:cNvCxnSpPr>
            <a:stCxn id="8" idx="7"/>
            <a:endCxn id="9" idx="3"/>
          </p:cNvCxnSpPr>
          <p:nvPr/>
        </p:nvCxnSpPr>
        <p:spPr>
          <a:xfrm flipV="1">
            <a:off x="6089090" y="3498290"/>
            <a:ext cx="953621" cy="11822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70D2EE95-C453-234C-8BB1-77FE3E203C5E}"/>
              </a:ext>
            </a:extLst>
          </p:cNvPr>
          <p:cNvCxnSpPr>
            <a:stCxn id="5" idx="5"/>
            <a:endCxn id="9" idx="1"/>
          </p:cNvCxnSpPr>
          <p:nvPr/>
        </p:nvCxnSpPr>
        <p:spPr>
          <a:xfrm>
            <a:off x="5657290" y="1872690"/>
            <a:ext cx="1385421" cy="9790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75B35C20-4301-AA40-B03A-DE3F24630BDB}"/>
              </a:ext>
            </a:extLst>
          </p:cNvPr>
          <p:cNvCxnSpPr>
            <a:stCxn id="9" idx="7"/>
            <a:endCxn id="10" idx="3"/>
          </p:cNvCxnSpPr>
          <p:nvPr/>
        </p:nvCxnSpPr>
        <p:spPr>
          <a:xfrm flipV="1">
            <a:off x="7689290" y="1977590"/>
            <a:ext cx="1588621" cy="8741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74205AEF-C1A9-5A4E-AC4B-5E42607A6BA3}"/>
              </a:ext>
            </a:extLst>
          </p:cNvPr>
          <p:cNvCxnSpPr>
            <a:stCxn id="9" idx="5"/>
            <a:endCxn id="11" idx="2"/>
          </p:cNvCxnSpPr>
          <p:nvPr/>
        </p:nvCxnSpPr>
        <p:spPr>
          <a:xfrm>
            <a:off x="7689290" y="3498290"/>
            <a:ext cx="2165911" cy="104323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3EBAC01-87A9-CC44-8A31-D20FF24DD681}"/>
              </a:ext>
            </a:extLst>
          </p:cNvPr>
          <p:cNvCxnSpPr>
            <a:stCxn id="10" idx="4"/>
            <a:endCxn id="11" idx="1"/>
          </p:cNvCxnSpPr>
          <p:nvPr/>
        </p:nvCxnSpPr>
        <p:spPr>
          <a:xfrm>
            <a:off x="9601201" y="2111500"/>
            <a:ext cx="387911" cy="210673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E34F6F4-792B-0D4E-B982-2443822E5DFC}"/>
              </a:ext>
            </a:extLst>
          </p:cNvPr>
          <p:cNvCxnSpPr>
            <a:stCxn id="8" idx="5"/>
            <a:endCxn id="11" idx="3"/>
          </p:cNvCxnSpPr>
          <p:nvPr/>
        </p:nvCxnSpPr>
        <p:spPr>
          <a:xfrm flipV="1">
            <a:off x="6089090" y="4864809"/>
            <a:ext cx="3900021" cy="462280"/>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22" name="Oval 21">
            <a:extLst>
              <a:ext uri="{FF2B5EF4-FFF2-40B4-BE49-F238E27FC236}">
                <a16:creationId xmlns:a16="http://schemas.microsoft.com/office/drawing/2014/main" id="{A341A78C-2550-0B48-A078-8FE90BF2F33B}"/>
              </a:ext>
            </a:extLst>
          </p:cNvPr>
          <p:cNvSpPr/>
          <p:nvPr/>
        </p:nvSpPr>
        <p:spPr>
          <a:xfrm>
            <a:off x="4319624" y="2801873"/>
            <a:ext cx="914400" cy="914400"/>
          </a:xfrm>
          <a:prstGeom prst="ellipse">
            <a:avLst/>
          </a:prstGeom>
          <a:solidFill>
            <a:srgbClr val="92D050"/>
          </a:solidFill>
          <a:ln>
            <a:solidFill>
              <a:srgbClr val="FF0000"/>
            </a:solidFill>
          </a:ln>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cxnSp>
        <p:nvCxnSpPr>
          <p:cNvPr id="26" name="Straight Connector 25">
            <a:extLst>
              <a:ext uri="{FF2B5EF4-FFF2-40B4-BE49-F238E27FC236}">
                <a16:creationId xmlns:a16="http://schemas.microsoft.com/office/drawing/2014/main" id="{A34B8DC4-062D-EC4D-8E19-9B2DCC21086C}"/>
              </a:ext>
            </a:extLst>
          </p:cNvPr>
          <p:cNvCxnSpPr>
            <a:cxnSpLocks/>
            <a:stCxn id="22" idx="0"/>
            <a:endCxn id="5" idx="3"/>
          </p:cNvCxnSpPr>
          <p:nvPr/>
        </p:nvCxnSpPr>
        <p:spPr>
          <a:xfrm flipV="1">
            <a:off x="4776825" y="1872689"/>
            <a:ext cx="233887" cy="92918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8317F1E1-0AA4-394C-AE64-81321643164B}"/>
              </a:ext>
            </a:extLst>
          </p:cNvPr>
          <p:cNvCxnSpPr>
            <a:cxnSpLocks/>
            <a:stCxn id="22" idx="2"/>
            <a:endCxn id="4" idx="5"/>
          </p:cNvCxnSpPr>
          <p:nvPr/>
        </p:nvCxnSpPr>
        <p:spPr>
          <a:xfrm flipH="1" flipV="1">
            <a:off x="2507690" y="2177489"/>
            <a:ext cx="1811935" cy="108158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4500C12F-5DEF-E24F-8F33-F322ABF8067B}"/>
              </a:ext>
            </a:extLst>
          </p:cNvPr>
          <p:cNvCxnSpPr>
            <a:cxnSpLocks/>
            <a:stCxn id="9" idx="2"/>
            <a:endCxn id="22" idx="6"/>
          </p:cNvCxnSpPr>
          <p:nvPr/>
        </p:nvCxnSpPr>
        <p:spPr>
          <a:xfrm flipH="1">
            <a:off x="5234024" y="3175001"/>
            <a:ext cx="1674776" cy="84073"/>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B3298D6D-7772-CD42-AEC8-436A0EBE8122}"/>
              </a:ext>
            </a:extLst>
          </p:cNvPr>
          <p:cNvSpPr txBox="1"/>
          <p:nvPr/>
        </p:nvSpPr>
        <p:spPr>
          <a:xfrm>
            <a:off x="8737600" y="1434035"/>
            <a:ext cx="1727200" cy="451405"/>
          </a:xfrm>
          <a:prstGeom prst="rect">
            <a:avLst/>
          </a:prstGeom>
          <a:ln w="38100"/>
        </p:spPr>
        <p:style>
          <a:lnRef idx="2">
            <a:schemeClr val="accent1"/>
          </a:lnRef>
          <a:fillRef idx="1">
            <a:schemeClr val="lt1"/>
          </a:fillRef>
          <a:effectRef idx="0">
            <a:schemeClr val="accent1"/>
          </a:effectRef>
          <a:fontRef idx="minor">
            <a:schemeClr val="dk1"/>
          </a:fontRef>
        </p:style>
        <p:txBody>
          <a:bodyPr wrap="square" lIns="121917" tIns="60958" rIns="121917" bIns="60958" rtlCol="0">
            <a:spAutoFit/>
          </a:bodyPr>
          <a:lstStyle/>
          <a:p>
            <a:r>
              <a:rPr lang="en-US" sz="2100" b="1" dirty="0">
                <a:latin typeface="Consolas" panose="020B0609020204030204" pitchFamily="49" charset="0"/>
                <a:cs typeface="Consolas" panose="020B0609020204030204" pitchFamily="49" charset="0"/>
              </a:rPr>
              <a:t>A-&gt;B:BTC10</a:t>
            </a:r>
            <a:endParaRPr lang="en-US" sz="2100" dirty="0"/>
          </a:p>
        </p:txBody>
      </p:sp>
      <p:sp>
        <p:nvSpPr>
          <p:cNvPr id="38" name="TextBox 37">
            <a:extLst>
              <a:ext uri="{FF2B5EF4-FFF2-40B4-BE49-F238E27FC236}">
                <a16:creationId xmlns:a16="http://schemas.microsoft.com/office/drawing/2014/main" id="{2F23E194-72A6-6743-A3C5-32CC46F3F3E9}"/>
              </a:ext>
            </a:extLst>
          </p:cNvPr>
          <p:cNvSpPr txBox="1"/>
          <p:nvPr/>
        </p:nvSpPr>
        <p:spPr>
          <a:xfrm>
            <a:off x="9492689" y="4379872"/>
            <a:ext cx="1727200" cy="451405"/>
          </a:xfrm>
          <a:prstGeom prst="rect">
            <a:avLst/>
          </a:prstGeom>
          <a:ln w="38100"/>
        </p:spPr>
        <p:style>
          <a:lnRef idx="2">
            <a:schemeClr val="accent1"/>
          </a:lnRef>
          <a:fillRef idx="1">
            <a:schemeClr val="lt1"/>
          </a:fillRef>
          <a:effectRef idx="0">
            <a:schemeClr val="accent1"/>
          </a:effectRef>
          <a:fontRef idx="minor">
            <a:schemeClr val="dk1"/>
          </a:fontRef>
        </p:style>
        <p:txBody>
          <a:bodyPr wrap="square" lIns="121917" tIns="60958" rIns="121917" bIns="60958" rtlCol="0">
            <a:spAutoFit/>
          </a:bodyPr>
          <a:lstStyle/>
          <a:p>
            <a:r>
              <a:rPr lang="en-US" sz="2100" b="1" dirty="0">
                <a:latin typeface="Consolas" panose="020B0609020204030204" pitchFamily="49" charset="0"/>
                <a:cs typeface="Consolas" panose="020B0609020204030204" pitchFamily="49" charset="0"/>
              </a:rPr>
              <a:t>A-&gt;B:BTC10</a:t>
            </a:r>
            <a:endParaRPr lang="en-US" sz="2100" dirty="0"/>
          </a:p>
        </p:txBody>
      </p:sp>
      <p:sp>
        <p:nvSpPr>
          <p:cNvPr id="39" name="TextBox 38">
            <a:extLst>
              <a:ext uri="{FF2B5EF4-FFF2-40B4-BE49-F238E27FC236}">
                <a16:creationId xmlns:a16="http://schemas.microsoft.com/office/drawing/2014/main" id="{0D7D6472-243B-1040-9764-A059721F1841}"/>
              </a:ext>
            </a:extLst>
          </p:cNvPr>
          <p:cNvSpPr txBox="1"/>
          <p:nvPr/>
        </p:nvSpPr>
        <p:spPr>
          <a:xfrm>
            <a:off x="6502400" y="2939163"/>
            <a:ext cx="1727200" cy="451405"/>
          </a:xfrm>
          <a:prstGeom prst="rect">
            <a:avLst/>
          </a:prstGeom>
          <a:ln w="38100"/>
        </p:spPr>
        <p:style>
          <a:lnRef idx="2">
            <a:schemeClr val="accent1"/>
          </a:lnRef>
          <a:fillRef idx="1">
            <a:schemeClr val="lt1"/>
          </a:fillRef>
          <a:effectRef idx="0">
            <a:schemeClr val="accent1"/>
          </a:effectRef>
          <a:fontRef idx="minor">
            <a:schemeClr val="dk1"/>
          </a:fontRef>
        </p:style>
        <p:txBody>
          <a:bodyPr wrap="square" lIns="121917" tIns="60958" rIns="121917" bIns="60958" rtlCol="0">
            <a:spAutoFit/>
          </a:bodyPr>
          <a:lstStyle/>
          <a:p>
            <a:r>
              <a:rPr lang="en-US" sz="2100" b="1" dirty="0">
                <a:latin typeface="Consolas" panose="020B0609020204030204" pitchFamily="49" charset="0"/>
                <a:cs typeface="Consolas" panose="020B0609020204030204" pitchFamily="49" charset="0"/>
              </a:rPr>
              <a:t>A-&gt;B:BTC10</a:t>
            </a:r>
            <a:endParaRPr lang="en-US" sz="2100" dirty="0"/>
          </a:p>
        </p:txBody>
      </p:sp>
      <p:sp>
        <p:nvSpPr>
          <p:cNvPr id="40" name="TextBox 39">
            <a:extLst>
              <a:ext uri="{FF2B5EF4-FFF2-40B4-BE49-F238E27FC236}">
                <a16:creationId xmlns:a16="http://schemas.microsoft.com/office/drawing/2014/main" id="{99B98005-5B0A-094E-B1B4-8AB2FE54429F}"/>
              </a:ext>
            </a:extLst>
          </p:cNvPr>
          <p:cNvSpPr txBox="1"/>
          <p:nvPr/>
        </p:nvSpPr>
        <p:spPr>
          <a:xfrm>
            <a:off x="3843935" y="2974852"/>
            <a:ext cx="1727200" cy="451405"/>
          </a:xfrm>
          <a:prstGeom prst="rect">
            <a:avLst/>
          </a:prstGeom>
          <a:ln w="38100"/>
        </p:spPr>
        <p:style>
          <a:lnRef idx="2">
            <a:schemeClr val="accent1"/>
          </a:lnRef>
          <a:fillRef idx="1">
            <a:schemeClr val="lt1"/>
          </a:fillRef>
          <a:effectRef idx="0">
            <a:schemeClr val="accent1"/>
          </a:effectRef>
          <a:fontRef idx="minor">
            <a:schemeClr val="dk1"/>
          </a:fontRef>
        </p:style>
        <p:txBody>
          <a:bodyPr wrap="square" lIns="121917" tIns="60958" rIns="121917" bIns="60958" rtlCol="0">
            <a:spAutoFit/>
          </a:bodyPr>
          <a:lstStyle/>
          <a:p>
            <a:r>
              <a:rPr lang="en-US" sz="2100" b="1" dirty="0">
                <a:latin typeface="Consolas" panose="020B0609020204030204" pitchFamily="49" charset="0"/>
                <a:cs typeface="Consolas" panose="020B0609020204030204" pitchFamily="49" charset="0"/>
              </a:rPr>
              <a:t>A-&gt;B:BTC10</a:t>
            </a:r>
            <a:endParaRPr lang="en-US" sz="2100" dirty="0"/>
          </a:p>
        </p:txBody>
      </p:sp>
      <p:sp>
        <p:nvSpPr>
          <p:cNvPr id="41" name="TextBox 40">
            <a:extLst>
              <a:ext uri="{FF2B5EF4-FFF2-40B4-BE49-F238E27FC236}">
                <a16:creationId xmlns:a16="http://schemas.microsoft.com/office/drawing/2014/main" id="{FA9840A6-3AE1-1C41-84C9-B9676A3D677A}"/>
              </a:ext>
            </a:extLst>
          </p:cNvPr>
          <p:cNvSpPr txBox="1"/>
          <p:nvPr/>
        </p:nvSpPr>
        <p:spPr>
          <a:xfrm>
            <a:off x="4927600" y="4915295"/>
            <a:ext cx="1727200" cy="451405"/>
          </a:xfrm>
          <a:prstGeom prst="rect">
            <a:avLst/>
          </a:prstGeom>
          <a:ln w="38100"/>
        </p:spPr>
        <p:style>
          <a:lnRef idx="2">
            <a:schemeClr val="accent1"/>
          </a:lnRef>
          <a:fillRef idx="1">
            <a:schemeClr val="lt1"/>
          </a:fillRef>
          <a:effectRef idx="0">
            <a:schemeClr val="accent1"/>
          </a:effectRef>
          <a:fontRef idx="minor">
            <a:schemeClr val="dk1"/>
          </a:fontRef>
        </p:style>
        <p:txBody>
          <a:bodyPr wrap="square" lIns="121917" tIns="60958" rIns="121917" bIns="60958" rtlCol="0">
            <a:spAutoFit/>
          </a:bodyPr>
          <a:lstStyle/>
          <a:p>
            <a:r>
              <a:rPr lang="en-US" sz="2100" b="1" dirty="0">
                <a:latin typeface="Consolas" panose="020B0609020204030204" pitchFamily="49" charset="0"/>
                <a:cs typeface="Consolas" panose="020B0609020204030204" pitchFamily="49" charset="0"/>
              </a:rPr>
              <a:t>A-&gt;B:BTC10</a:t>
            </a:r>
            <a:endParaRPr lang="en-US" sz="2100" dirty="0"/>
          </a:p>
        </p:txBody>
      </p:sp>
      <p:sp>
        <p:nvSpPr>
          <p:cNvPr id="42" name="TextBox 41">
            <a:extLst>
              <a:ext uri="{FF2B5EF4-FFF2-40B4-BE49-F238E27FC236}">
                <a16:creationId xmlns:a16="http://schemas.microsoft.com/office/drawing/2014/main" id="{22039E43-EB3D-EF4E-8BDC-765F49AACDF5}"/>
              </a:ext>
            </a:extLst>
          </p:cNvPr>
          <p:cNvSpPr txBox="1"/>
          <p:nvPr/>
        </p:nvSpPr>
        <p:spPr>
          <a:xfrm>
            <a:off x="4470400" y="1201006"/>
            <a:ext cx="1727200" cy="451405"/>
          </a:xfrm>
          <a:prstGeom prst="rect">
            <a:avLst/>
          </a:prstGeom>
          <a:ln w="38100"/>
        </p:spPr>
        <p:style>
          <a:lnRef idx="2">
            <a:schemeClr val="accent1"/>
          </a:lnRef>
          <a:fillRef idx="1">
            <a:schemeClr val="lt1"/>
          </a:fillRef>
          <a:effectRef idx="0">
            <a:schemeClr val="accent1"/>
          </a:effectRef>
          <a:fontRef idx="minor">
            <a:schemeClr val="dk1"/>
          </a:fontRef>
        </p:style>
        <p:txBody>
          <a:bodyPr wrap="square" lIns="121917" tIns="60958" rIns="121917" bIns="60958" rtlCol="0">
            <a:spAutoFit/>
          </a:bodyPr>
          <a:lstStyle/>
          <a:p>
            <a:r>
              <a:rPr lang="en-US" sz="2100" b="1" dirty="0">
                <a:latin typeface="Consolas" panose="020B0609020204030204" pitchFamily="49" charset="0"/>
                <a:cs typeface="Consolas" panose="020B0609020204030204" pitchFamily="49" charset="0"/>
              </a:rPr>
              <a:t>A-&gt;B:BTC10</a:t>
            </a:r>
            <a:endParaRPr lang="en-US" sz="2100" dirty="0"/>
          </a:p>
        </p:txBody>
      </p:sp>
      <p:sp>
        <p:nvSpPr>
          <p:cNvPr id="43" name="TextBox 42">
            <a:extLst>
              <a:ext uri="{FF2B5EF4-FFF2-40B4-BE49-F238E27FC236}">
                <a16:creationId xmlns:a16="http://schemas.microsoft.com/office/drawing/2014/main" id="{ABEC6D62-8AC2-0943-AFB5-E7AB72CB39B5}"/>
              </a:ext>
            </a:extLst>
          </p:cNvPr>
          <p:cNvSpPr txBox="1"/>
          <p:nvPr/>
        </p:nvSpPr>
        <p:spPr>
          <a:xfrm>
            <a:off x="1320800" y="1456628"/>
            <a:ext cx="1727200" cy="451405"/>
          </a:xfrm>
          <a:prstGeom prst="rect">
            <a:avLst/>
          </a:prstGeom>
          <a:ln w="38100"/>
        </p:spPr>
        <p:style>
          <a:lnRef idx="2">
            <a:schemeClr val="accent1"/>
          </a:lnRef>
          <a:fillRef idx="1">
            <a:schemeClr val="lt1"/>
          </a:fillRef>
          <a:effectRef idx="0">
            <a:schemeClr val="accent1"/>
          </a:effectRef>
          <a:fontRef idx="minor">
            <a:schemeClr val="dk1"/>
          </a:fontRef>
        </p:style>
        <p:txBody>
          <a:bodyPr wrap="square" lIns="121917" tIns="60958" rIns="121917" bIns="60958" rtlCol="0">
            <a:spAutoFit/>
          </a:bodyPr>
          <a:lstStyle/>
          <a:p>
            <a:r>
              <a:rPr lang="en-US" sz="2100" b="1" dirty="0">
                <a:latin typeface="Consolas" panose="020B0609020204030204" pitchFamily="49" charset="0"/>
                <a:cs typeface="Consolas" panose="020B0609020204030204" pitchFamily="49" charset="0"/>
              </a:rPr>
              <a:t>C-&gt;D:BTC20</a:t>
            </a:r>
            <a:endParaRPr lang="en-US" sz="2100" dirty="0"/>
          </a:p>
        </p:txBody>
      </p:sp>
      <p:sp>
        <p:nvSpPr>
          <p:cNvPr id="44" name="TextBox 43">
            <a:extLst>
              <a:ext uri="{FF2B5EF4-FFF2-40B4-BE49-F238E27FC236}">
                <a16:creationId xmlns:a16="http://schemas.microsoft.com/office/drawing/2014/main" id="{80F61E5A-4CB0-E841-996B-AB1BF5BAD647}"/>
              </a:ext>
            </a:extLst>
          </p:cNvPr>
          <p:cNvSpPr txBox="1"/>
          <p:nvPr/>
        </p:nvSpPr>
        <p:spPr>
          <a:xfrm>
            <a:off x="52424" y="3640241"/>
            <a:ext cx="1727200" cy="451405"/>
          </a:xfrm>
          <a:prstGeom prst="rect">
            <a:avLst/>
          </a:prstGeom>
          <a:ln w="38100"/>
        </p:spPr>
        <p:style>
          <a:lnRef idx="2">
            <a:schemeClr val="accent1"/>
          </a:lnRef>
          <a:fillRef idx="1">
            <a:schemeClr val="lt1"/>
          </a:fillRef>
          <a:effectRef idx="0">
            <a:schemeClr val="accent1"/>
          </a:effectRef>
          <a:fontRef idx="minor">
            <a:schemeClr val="dk1"/>
          </a:fontRef>
        </p:style>
        <p:txBody>
          <a:bodyPr wrap="square" lIns="121917" tIns="60958" rIns="121917" bIns="60958" rtlCol="0">
            <a:spAutoFit/>
          </a:bodyPr>
          <a:lstStyle/>
          <a:p>
            <a:r>
              <a:rPr lang="en-US" sz="2100" b="1" dirty="0">
                <a:latin typeface="Consolas" panose="020B0609020204030204" pitchFamily="49" charset="0"/>
                <a:cs typeface="Consolas" panose="020B0609020204030204" pitchFamily="49" charset="0"/>
              </a:rPr>
              <a:t>C-&gt;D:BTC20</a:t>
            </a:r>
            <a:endParaRPr lang="en-US" sz="2100" dirty="0"/>
          </a:p>
        </p:txBody>
      </p:sp>
      <p:sp>
        <p:nvSpPr>
          <p:cNvPr id="45" name="TextBox 44">
            <a:extLst>
              <a:ext uri="{FF2B5EF4-FFF2-40B4-BE49-F238E27FC236}">
                <a16:creationId xmlns:a16="http://schemas.microsoft.com/office/drawing/2014/main" id="{9F80940B-5647-4C46-A621-FEA941032269}"/>
              </a:ext>
            </a:extLst>
          </p:cNvPr>
          <p:cNvSpPr txBox="1"/>
          <p:nvPr/>
        </p:nvSpPr>
        <p:spPr>
          <a:xfrm>
            <a:off x="2286000" y="4133852"/>
            <a:ext cx="1727200" cy="451405"/>
          </a:xfrm>
          <a:prstGeom prst="rect">
            <a:avLst/>
          </a:prstGeom>
          <a:ln w="38100"/>
        </p:spPr>
        <p:style>
          <a:lnRef idx="2">
            <a:schemeClr val="accent1"/>
          </a:lnRef>
          <a:fillRef idx="1">
            <a:schemeClr val="lt1"/>
          </a:fillRef>
          <a:effectRef idx="0">
            <a:schemeClr val="accent1"/>
          </a:effectRef>
          <a:fontRef idx="minor">
            <a:schemeClr val="dk1"/>
          </a:fontRef>
        </p:style>
        <p:txBody>
          <a:bodyPr wrap="square" lIns="121917" tIns="60958" rIns="121917" bIns="60958" rtlCol="0">
            <a:spAutoFit/>
          </a:bodyPr>
          <a:lstStyle/>
          <a:p>
            <a:r>
              <a:rPr lang="en-US" sz="2100" b="1" dirty="0">
                <a:latin typeface="Consolas" panose="020B0609020204030204" pitchFamily="49" charset="0"/>
                <a:cs typeface="Consolas" panose="020B0609020204030204" pitchFamily="49" charset="0"/>
              </a:rPr>
              <a:t>C-&gt;D:BTC20</a:t>
            </a:r>
            <a:endParaRPr lang="en-US" sz="2100" dirty="0"/>
          </a:p>
        </p:txBody>
      </p:sp>
      <p:sp>
        <p:nvSpPr>
          <p:cNvPr id="46" name="TextBox 45">
            <a:extLst>
              <a:ext uri="{FF2B5EF4-FFF2-40B4-BE49-F238E27FC236}">
                <a16:creationId xmlns:a16="http://schemas.microsoft.com/office/drawing/2014/main" id="{B6BB452A-C5DF-8C49-AD91-9A6CA9B21E45}"/>
              </a:ext>
            </a:extLst>
          </p:cNvPr>
          <p:cNvSpPr txBox="1"/>
          <p:nvPr/>
        </p:nvSpPr>
        <p:spPr>
          <a:xfrm>
            <a:off x="1319781" y="1942266"/>
            <a:ext cx="1727200" cy="451405"/>
          </a:xfrm>
          <a:prstGeom prst="rect">
            <a:avLst/>
          </a:prstGeom>
          <a:ln w="38100"/>
        </p:spPr>
        <p:style>
          <a:lnRef idx="2">
            <a:schemeClr val="accent1"/>
          </a:lnRef>
          <a:fillRef idx="1">
            <a:schemeClr val="lt1"/>
          </a:fillRef>
          <a:effectRef idx="0">
            <a:schemeClr val="accent1"/>
          </a:effectRef>
          <a:fontRef idx="minor">
            <a:schemeClr val="dk1"/>
          </a:fontRef>
        </p:style>
        <p:txBody>
          <a:bodyPr wrap="square" lIns="121917" tIns="60958" rIns="121917" bIns="60958" rtlCol="0">
            <a:spAutoFit/>
          </a:bodyPr>
          <a:lstStyle/>
          <a:p>
            <a:r>
              <a:rPr lang="en-US" sz="2100" b="1" dirty="0">
                <a:latin typeface="Consolas" panose="020B0609020204030204" pitchFamily="49" charset="0"/>
                <a:cs typeface="Consolas" panose="020B0609020204030204" pitchFamily="49" charset="0"/>
              </a:rPr>
              <a:t>A-&gt;B:BTC10</a:t>
            </a:r>
            <a:endParaRPr lang="en-US" sz="2100" dirty="0"/>
          </a:p>
        </p:txBody>
      </p:sp>
      <p:sp>
        <p:nvSpPr>
          <p:cNvPr id="48" name="TextBox 47">
            <a:extLst>
              <a:ext uri="{FF2B5EF4-FFF2-40B4-BE49-F238E27FC236}">
                <a16:creationId xmlns:a16="http://schemas.microsoft.com/office/drawing/2014/main" id="{84072A0D-A1A3-D741-A484-9B3F454EDDF5}"/>
              </a:ext>
            </a:extLst>
          </p:cNvPr>
          <p:cNvSpPr txBox="1"/>
          <p:nvPr/>
        </p:nvSpPr>
        <p:spPr>
          <a:xfrm>
            <a:off x="4469381" y="1660095"/>
            <a:ext cx="1727200" cy="451405"/>
          </a:xfrm>
          <a:prstGeom prst="rect">
            <a:avLst/>
          </a:prstGeom>
          <a:ln w="38100"/>
        </p:spPr>
        <p:style>
          <a:lnRef idx="2">
            <a:schemeClr val="accent1"/>
          </a:lnRef>
          <a:fillRef idx="1">
            <a:schemeClr val="lt1"/>
          </a:fillRef>
          <a:effectRef idx="0">
            <a:schemeClr val="accent1"/>
          </a:effectRef>
          <a:fontRef idx="minor">
            <a:schemeClr val="dk1"/>
          </a:fontRef>
        </p:style>
        <p:txBody>
          <a:bodyPr wrap="square" lIns="121917" tIns="60958" rIns="121917" bIns="60958" rtlCol="0">
            <a:spAutoFit/>
          </a:bodyPr>
          <a:lstStyle/>
          <a:p>
            <a:r>
              <a:rPr lang="en-US" sz="2100" b="1" dirty="0">
                <a:latin typeface="Consolas" panose="020B0609020204030204" pitchFamily="49" charset="0"/>
                <a:cs typeface="Consolas" panose="020B0609020204030204" pitchFamily="49" charset="0"/>
              </a:rPr>
              <a:t>C-&gt;D:BTC20</a:t>
            </a:r>
            <a:endParaRPr lang="en-US" sz="2100" dirty="0"/>
          </a:p>
        </p:txBody>
      </p:sp>
      <p:sp>
        <p:nvSpPr>
          <p:cNvPr id="49" name="TextBox 48">
            <a:extLst>
              <a:ext uri="{FF2B5EF4-FFF2-40B4-BE49-F238E27FC236}">
                <a16:creationId xmlns:a16="http://schemas.microsoft.com/office/drawing/2014/main" id="{918FB3E5-6C57-6540-BF1A-EE8936CEA4D6}"/>
              </a:ext>
            </a:extLst>
          </p:cNvPr>
          <p:cNvSpPr txBox="1"/>
          <p:nvPr/>
        </p:nvSpPr>
        <p:spPr>
          <a:xfrm>
            <a:off x="3843935" y="3432441"/>
            <a:ext cx="1727200" cy="451405"/>
          </a:xfrm>
          <a:prstGeom prst="rect">
            <a:avLst/>
          </a:prstGeom>
          <a:ln w="38100"/>
        </p:spPr>
        <p:style>
          <a:lnRef idx="2">
            <a:schemeClr val="accent1"/>
          </a:lnRef>
          <a:fillRef idx="1">
            <a:schemeClr val="lt1"/>
          </a:fillRef>
          <a:effectRef idx="0">
            <a:schemeClr val="accent1"/>
          </a:effectRef>
          <a:fontRef idx="minor">
            <a:schemeClr val="dk1"/>
          </a:fontRef>
        </p:style>
        <p:txBody>
          <a:bodyPr wrap="square" lIns="121917" tIns="60958" rIns="121917" bIns="60958" rtlCol="0">
            <a:spAutoFit/>
          </a:bodyPr>
          <a:lstStyle/>
          <a:p>
            <a:r>
              <a:rPr lang="en-US" sz="2100" b="1" dirty="0">
                <a:latin typeface="Consolas" panose="020B0609020204030204" pitchFamily="49" charset="0"/>
                <a:cs typeface="Consolas" panose="020B0609020204030204" pitchFamily="49" charset="0"/>
              </a:rPr>
              <a:t>C-&gt;D:BTC20</a:t>
            </a:r>
            <a:endParaRPr lang="en-US" sz="2100" dirty="0"/>
          </a:p>
        </p:txBody>
      </p:sp>
      <p:sp>
        <p:nvSpPr>
          <p:cNvPr id="50" name="TextBox 49">
            <a:extLst>
              <a:ext uri="{FF2B5EF4-FFF2-40B4-BE49-F238E27FC236}">
                <a16:creationId xmlns:a16="http://schemas.microsoft.com/office/drawing/2014/main" id="{49B99639-394A-8C41-A7F3-5C1BD2B4D5A8}"/>
              </a:ext>
            </a:extLst>
          </p:cNvPr>
          <p:cNvSpPr txBox="1"/>
          <p:nvPr/>
        </p:nvSpPr>
        <p:spPr>
          <a:xfrm>
            <a:off x="66445" y="4837434"/>
            <a:ext cx="5927956" cy="1107996"/>
          </a:xfrm>
          <a:prstGeom prst="rect">
            <a:avLst/>
          </a:prstGeom>
          <a:noFill/>
        </p:spPr>
        <p:txBody>
          <a:bodyPr wrap="square" lIns="121917" tIns="60958" rIns="121917" bIns="60958" rtlCol="0">
            <a:spAutoFit/>
          </a:bodyPr>
          <a:lstStyle/>
          <a:p>
            <a:r>
              <a:rPr lang="en-US" sz="3200" b="1" dirty="0"/>
              <a:t>Accept the first set of transactions that you have heard</a:t>
            </a:r>
          </a:p>
        </p:txBody>
      </p:sp>
    </p:spTree>
    <p:extLst>
      <p:ext uri="{BB962C8B-B14F-4D97-AF65-F5344CB8AC3E}">
        <p14:creationId xmlns:p14="http://schemas.microsoft.com/office/powerpoint/2010/main" val="34050486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F350F7B-BD38-6E4B-8AB6-14B7652E8B3E}"/>
              </a:ext>
            </a:extLst>
          </p:cNvPr>
          <p:cNvSpPr>
            <a:spLocks noGrp="1"/>
          </p:cNvSpPr>
          <p:nvPr>
            <p:ph type="title"/>
          </p:nvPr>
        </p:nvSpPr>
        <p:spPr/>
        <p:txBody>
          <a:bodyPr/>
          <a:lstStyle/>
          <a:p>
            <a:r>
              <a:rPr lang="en-US" dirty="0"/>
              <a:t>Mining in a Bitcoin Network</a:t>
            </a:r>
          </a:p>
        </p:txBody>
      </p:sp>
      <p:sp>
        <p:nvSpPr>
          <p:cNvPr id="4" name="Oval 3">
            <a:extLst>
              <a:ext uri="{FF2B5EF4-FFF2-40B4-BE49-F238E27FC236}">
                <a16:creationId xmlns:a16="http://schemas.microsoft.com/office/drawing/2014/main" id="{C256D103-ED96-4044-B92F-1300FF21C769}"/>
              </a:ext>
            </a:extLst>
          </p:cNvPr>
          <p:cNvSpPr/>
          <p:nvPr/>
        </p:nvSpPr>
        <p:spPr>
          <a:xfrm>
            <a:off x="1727200" y="13970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5" name="Oval 4">
            <a:extLst>
              <a:ext uri="{FF2B5EF4-FFF2-40B4-BE49-F238E27FC236}">
                <a16:creationId xmlns:a16="http://schemas.microsoft.com/office/drawing/2014/main" id="{DA64D894-A689-E54B-B7AF-CF471848ED82}"/>
              </a:ext>
            </a:extLst>
          </p:cNvPr>
          <p:cNvSpPr/>
          <p:nvPr/>
        </p:nvSpPr>
        <p:spPr>
          <a:xfrm>
            <a:off x="4876800" y="10922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6" name="Oval 5">
            <a:extLst>
              <a:ext uri="{FF2B5EF4-FFF2-40B4-BE49-F238E27FC236}">
                <a16:creationId xmlns:a16="http://schemas.microsoft.com/office/drawing/2014/main" id="{78D84940-CD45-5D48-A8C9-3D10821EECCC}"/>
              </a:ext>
            </a:extLst>
          </p:cNvPr>
          <p:cNvSpPr/>
          <p:nvPr/>
        </p:nvSpPr>
        <p:spPr>
          <a:xfrm>
            <a:off x="2641600" y="38354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7" name="Oval 6">
            <a:extLst>
              <a:ext uri="{FF2B5EF4-FFF2-40B4-BE49-F238E27FC236}">
                <a16:creationId xmlns:a16="http://schemas.microsoft.com/office/drawing/2014/main" id="{4951624A-A076-6143-83C1-F91BFB411A4B}"/>
              </a:ext>
            </a:extLst>
          </p:cNvPr>
          <p:cNvSpPr/>
          <p:nvPr/>
        </p:nvSpPr>
        <p:spPr>
          <a:xfrm>
            <a:off x="406400" y="3363467"/>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8" name="Oval 7">
            <a:extLst>
              <a:ext uri="{FF2B5EF4-FFF2-40B4-BE49-F238E27FC236}">
                <a16:creationId xmlns:a16="http://schemas.microsoft.com/office/drawing/2014/main" id="{DD2382F0-6963-F84A-8FB6-2939DA680E61}"/>
              </a:ext>
            </a:extLst>
          </p:cNvPr>
          <p:cNvSpPr/>
          <p:nvPr/>
        </p:nvSpPr>
        <p:spPr>
          <a:xfrm>
            <a:off x="5308600" y="45466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9" name="Oval 8">
            <a:extLst>
              <a:ext uri="{FF2B5EF4-FFF2-40B4-BE49-F238E27FC236}">
                <a16:creationId xmlns:a16="http://schemas.microsoft.com/office/drawing/2014/main" id="{4586BF4F-0CBA-014E-8E17-CFF538ECF832}"/>
              </a:ext>
            </a:extLst>
          </p:cNvPr>
          <p:cNvSpPr/>
          <p:nvPr/>
        </p:nvSpPr>
        <p:spPr>
          <a:xfrm>
            <a:off x="6908800" y="27178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10" name="Oval 9">
            <a:extLst>
              <a:ext uri="{FF2B5EF4-FFF2-40B4-BE49-F238E27FC236}">
                <a16:creationId xmlns:a16="http://schemas.microsoft.com/office/drawing/2014/main" id="{4FC24D24-F259-B148-8EEE-182312F1C0BB}"/>
              </a:ext>
            </a:extLst>
          </p:cNvPr>
          <p:cNvSpPr/>
          <p:nvPr/>
        </p:nvSpPr>
        <p:spPr>
          <a:xfrm>
            <a:off x="9144000" y="11971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11" name="Oval 10">
            <a:extLst>
              <a:ext uri="{FF2B5EF4-FFF2-40B4-BE49-F238E27FC236}">
                <a16:creationId xmlns:a16="http://schemas.microsoft.com/office/drawing/2014/main" id="{37287E1D-50D0-DA47-B230-094504D9D351}"/>
              </a:ext>
            </a:extLst>
          </p:cNvPr>
          <p:cNvSpPr/>
          <p:nvPr/>
        </p:nvSpPr>
        <p:spPr>
          <a:xfrm>
            <a:off x="9855200" y="408432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cxnSp>
        <p:nvCxnSpPr>
          <p:cNvPr id="13" name="Straight Connector 12">
            <a:extLst>
              <a:ext uri="{FF2B5EF4-FFF2-40B4-BE49-F238E27FC236}">
                <a16:creationId xmlns:a16="http://schemas.microsoft.com/office/drawing/2014/main" id="{9FE51C5C-973C-D548-A36A-6DA405D08D6B}"/>
              </a:ext>
            </a:extLst>
          </p:cNvPr>
          <p:cNvCxnSpPr>
            <a:stCxn id="7" idx="7"/>
            <a:endCxn id="4" idx="3"/>
          </p:cNvCxnSpPr>
          <p:nvPr/>
        </p:nvCxnSpPr>
        <p:spPr>
          <a:xfrm flipV="1">
            <a:off x="1186890" y="2177489"/>
            <a:ext cx="674221" cy="1319888"/>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217929-73A8-844D-B017-0B71E46CE89B}"/>
              </a:ext>
            </a:extLst>
          </p:cNvPr>
          <p:cNvCxnSpPr>
            <a:stCxn id="7" idx="5"/>
            <a:endCxn id="6" idx="2"/>
          </p:cNvCxnSpPr>
          <p:nvPr/>
        </p:nvCxnSpPr>
        <p:spPr>
          <a:xfrm>
            <a:off x="1186890" y="4143957"/>
            <a:ext cx="1454711" cy="14864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573A7F7-0210-7940-BBFB-EA161771B73E}"/>
              </a:ext>
            </a:extLst>
          </p:cNvPr>
          <p:cNvCxnSpPr>
            <a:stCxn id="4" idx="4"/>
            <a:endCxn id="6" idx="1"/>
          </p:cNvCxnSpPr>
          <p:nvPr/>
        </p:nvCxnSpPr>
        <p:spPr>
          <a:xfrm>
            <a:off x="2184401" y="2311401"/>
            <a:ext cx="591111" cy="165791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489D523-3F0F-0C49-8BD7-EB23FBA1375F}"/>
              </a:ext>
            </a:extLst>
          </p:cNvPr>
          <p:cNvCxnSpPr>
            <a:stCxn id="4" idx="6"/>
            <a:endCxn id="5" idx="2"/>
          </p:cNvCxnSpPr>
          <p:nvPr/>
        </p:nvCxnSpPr>
        <p:spPr>
          <a:xfrm flipV="1">
            <a:off x="2641600" y="1549400"/>
            <a:ext cx="2235200" cy="304800"/>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0822B3E-C434-A14A-BFE1-9665F8E90028}"/>
              </a:ext>
            </a:extLst>
          </p:cNvPr>
          <p:cNvCxnSpPr>
            <a:stCxn id="6" idx="5"/>
            <a:endCxn id="8" idx="2"/>
          </p:cNvCxnSpPr>
          <p:nvPr/>
        </p:nvCxnSpPr>
        <p:spPr>
          <a:xfrm>
            <a:off x="3422090" y="4615890"/>
            <a:ext cx="1886511" cy="38791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5C857B6D-9264-DB46-82FC-D6DF1910C762}"/>
              </a:ext>
            </a:extLst>
          </p:cNvPr>
          <p:cNvCxnSpPr>
            <a:stCxn id="8" idx="7"/>
            <a:endCxn id="9" idx="3"/>
          </p:cNvCxnSpPr>
          <p:nvPr/>
        </p:nvCxnSpPr>
        <p:spPr>
          <a:xfrm flipV="1">
            <a:off x="6089090" y="3498290"/>
            <a:ext cx="953621" cy="11822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70D2EE95-C453-234C-8BB1-77FE3E203C5E}"/>
              </a:ext>
            </a:extLst>
          </p:cNvPr>
          <p:cNvCxnSpPr>
            <a:stCxn id="5" idx="5"/>
            <a:endCxn id="9" idx="1"/>
          </p:cNvCxnSpPr>
          <p:nvPr/>
        </p:nvCxnSpPr>
        <p:spPr>
          <a:xfrm>
            <a:off x="5657290" y="1872690"/>
            <a:ext cx="1385421" cy="9790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75B35C20-4301-AA40-B03A-DE3F24630BDB}"/>
              </a:ext>
            </a:extLst>
          </p:cNvPr>
          <p:cNvCxnSpPr>
            <a:stCxn id="9" idx="7"/>
            <a:endCxn id="10" idx="3"/>
          </p:cNvCxnSpPr>
          <p:nvPr/>
        </p:nvCxnSpPr>
        <p:spPr>
          <a:xfrm flipV="1">
            <a:off x="7689290" y="1977590"/>
            <a:ext cx="1588621" cy="8741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74205AEF-C1A9-5A4E-AC4B-5E42607A6BA3}"/>
              </a:ext>
            </a:extLst>
          </p:cNvPr>
          <p:cNvCxnSpPr>
            <a:stCxn id="9" idx="5"/>
            <a:endCxn id="11" idx="2"/>
          </p:cNvCxnSpPr>
          <p:nvPr/>
        </p:nvCxnSpPr>
        <p:spPr>
          <a:xfrm>
            <a:off x="7689290" y="3498290"/>
            <a:ext cx="2165911" cy="104323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3EBAC01-87A9-CC44-8A31-D20FF24DD681}"/>
              </a:ext>
            </a:extLst>
          </p:cNvPr>
          <p:cNvCxnSpPr>
            <a:stCxn id="10" idx="4"/>
            <a:endCxn id="11" idx="1"/>
          </p:cNvCxnSpPr>
          <p:nvPr/>
        </p:nvCxnSpPr>
        <p:spPr>
          <a:xfrm>
            <a:off x="9601201" y="2111500"/>
            <a:ext cx="387911" cy="210673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E34F6F4-792B-0D4E-B982-2443822E5DFC}"/>
              </a:ext>
            </a:extLst>
          </p:cNvPr>
          <p:cNvCxnSpPr>
            <a:stCxn id="8" idx="5"/>
            <a:endCxn id="11" idx="3"/>
          </p:cNvCxnSpPr>
          <p:nvPr/>
        </p:nvCxnSpPr>
        <p:spPr>
          <a:xfrm flipV="1">
            <a:off x="6089090" y="4864809"/>
            <a:ext cx="3900021" cy="462280"/>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22" name="Oval 21">
            <a:extLst>
              <a:ext uri="{FF2B5EF4-FFF2-40B4-BE49-F238E27FC236}">
                <a16:creationId xmlns:a16="http://schemas.microsoft.com/office/drawing/2014/main" id="{A341A78C-2550-0B48-A078-8FE90BF2F33B}"/>
              </a:ext>
            </a:extLst>
          </p:cNvPr>
          <p:cNvSpPr/>
          <p:nvPr/>
        </p:nvSpPr>
        <p:spPr>
          <a:xfrm>
            <a:off x="4319624" y="2801873"/>
            <a:ext cx="914400" cy="914400"/>
          </a:xfrm>
          <a:prstGeom prst="ellipse">
            <a:avLst/>
          </a:prstGeom>
          <a:solidFill>
            <a:srgbClr val="92D050"/>
          </a:solidFill>
          <a:ln>
            <a:solidFill>
              <a:srgbClr val="FF0000"/>
            </a:solidFill>
          </a:ln>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cxnSp>
        <p:nvCxnSpPr>
          <p:cNvPr id="26" name="Straight Connector 25">
            <a:extLst>
              <a:ext uri="{FF2B5EF4-FFF2-40B4-BE49-F238E27FC236}">
                <a16:creationId xmlns:a16="http://schemas.microsoft.com/office/drawing/2014/main" id="{A34B8DC4-062D-EC4D-8E19-9B2DCC21086C}"/>
              </a:ext>
            </a:extLst>
          </p:cNvPr>
          <p:cNvCxnSpPr>
            <a:cxnSpLocks/>
            <a:stCxn id="22" idx="0"/>
            <a:endCxn id="5" idx="3"/>
          </p:cNvCxnSpPr>
          <p:nvPr/>
        </p:nvCxnSpPr>
        <p:spPr>
          <a:xfrm flipV="1">
            <a:off x="4776825" y="1872689"/>
            <a:ext cx="233887" cy="92918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8317F1E1-0AA4-394C-AE64-81321643164B}"/>
              </a:ext>
            </a:extLst>
          </p:cNvPr>
          <p:cNvCxnSpPr>
            <a:cxnSpLocks/>
            <a:stCxn id="22" idx="2"/>
            <a:endCxn id="4" idx="5"/>
          </p:cNvCxnSpPr>
          <p:nvPr/>
        </p:nvCxnSpPr>
        <p:spPr>
          <a:xfrm flipH="1" flipV="1">
            <a:off x="2507690" y="2177489"/>
            <a:ext cx="1811935" cy="108158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4500C12F-5DEF-E24F-8F33-F322ABF8067B}"/>
              </a:ext>
            </a:extLst>
          </p:cNvPr>
          <p:cNvCxnSpPr>
            <a:cxnSpLocks/>
            <a:stCxn id="9" idx="2"/>
            <a:endCxn id="22" idx="6"/>
          </p:cNvCxnSpPr>
          <p:nvPr/>
        </p:nvCxnSpPr>
        <p:spPr>
          <a:xfrm flipH="1">
            <a:off x="5234024" y="3175001"/>
            <a:ext cx="1674776" cy="84073"/>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6D07BD27-1128-D640-993E-1BBC5FD28A75}"/>
              </a:ext>
            </a:extLst>
          </p:cNvPr>
          <p:cNvSpPr txBox="1"/>
          <p:nvPr/>
        </p:nvSpPr>
        <p:spPr>
          <a:xfrm>
            <a:off x="132888" y="4786913"/>
            <a:ext cx="6090112" cy="1107996"/>
          </a:xfrm>
          <a:prstGeom prst="rect">
            <a:avLst/>
          </a:prstGeom>
          <a:noFill/>
        </p:spPr>
        <p:txBody>
          <a:bodyPr wrap="square" lIns="121917" tIns="60958" rIns="121917" bIns="60958" rtlCol="0">
            <a:spAutoFit/>
          </a:bodyPr>
          <a:lstStyle/>
          <a:p>
            <a:r>
              <a:rPr lang="en-US" sz="3200" b="1" dirty="0"/>
              <a:t>Miner collects all the transactions flooded and starts Mining</a:t>
            </a:r>
          </a:p>
        </p:txBody>
      </p:sp>
      <p:pic>
        <p:nvPicPr>
          <p:cNvPr id="14" name="Picture 13">
            <a:extLst>
              <a:ext uri="{FF2B5EF4-FFF2-40B4-BE49-F238E27FC236}">
                <a16:creationId xmlns:a16="http://schemas.microsoft.com/office/drawing/2014/main" id="{BF454685-ABB8-6C4E-9C52-0A59C0B9F1E2}"/>
              </a:ext>
            </a:extLst>
          </p:cNvPr>
          <p:cNvPicPr>
            <a:picLocks noChangeAspect="1"/>
          </p:cNvPicPr>
          <p:nvPr/>
        </p:nvPicPr>
        <p:blipFill>
          <a:blip r:embed="rId2"/>
          <a:stretch>
            <a:fillRect/>
          </a:stretch>
        </p:blipFill>
        <p:spPr>
          <a:xfrm>
            <a:off x="6763311" y="2127860"/>
            <a:ext cx="1174236" cy="1354073"/>
          </a:xfrm>
          <a:prstGeom prst="rect">
            <a:avLst/>
          </a:prstGeom>
        </p:spPr>
      </p:pic>
      <p:pic>
        <p:nvPicPr>
          <p:cNvPr id="38" name="Picture 37">
            <a:extLst>
              <a:ext uri="{FF2B5EF4-FFF2-40B4-BE49-F238E27FC236}">
                <a16:creationId xmlns:a16="http://schemas.microsoft.com/office/drawing/2014/main" id="{BF728644-979B-6943-AB1B-89EC906D3DAA}"/>
              </a:ext>
            </a:extLst>
          </p:cNvPr>
          <p:cNvPicPr>
            <a:picLocks noChangeAspect="1"/>
          </p:cNvPicPr>
          <p:nvPr/>
        </p:nvPicPr>
        <p:blipFill>
          <a:blip r:embed="rId2"/>
          <a:stretch>
            <a:fillRect/>
          </a:stretch>
        </p:blipFill>
        <p:spPr>
          <a:xfrm>
            <a:off x="1524001" y="823417"/>
            <a:ext cx="1174236" cy="1354073"/>
          </a:xfrm>
          <a:prstGeom prst="rect">
            <a:avLst/>
          </a:prstGeom>
        </p:spPr>
      </p:pic>
      <p:pic>
        <p:nvPicPr>
          <p:cNvPr id="39" name="Picture 38">
            <a:extLst>
              <a:ext uri="{FF2B5EF4-FFF2-40B4-BE49-F238E27FC236}">
                <a16:creationId xmlns:a16="http://schemas.microsoft.com/office/drawing/2014/main" id="{62064933-81CE-BA42-BF2A-330F1A329120}"/>
              </a:ext>
            </a:extLst>
          </p:cNvPr>
          <p:cNvPicPr>
            <a:picLocks noChangeAspect="1"/>
          </p:cNvPicPr>
          <p:nvPr/>
        </p:nvPicPr>
        <p:blipFill>
          <a:blip r:embed="rId2"/>
          <a:stretch>
            <a:fillRect/>
          </a:stretch>
        </p:blipFill>
        <p:spPr>
          <a:xfrm>
            <a:off x="2475586" y="3342868"/>
            <a:ext cx="1174236" cy="1354073"/>
          </a:xfrm>
          <a:prstGeom prst="rect">
            <a:avLst/>
          </a:prstGeom>
        </p:spPr>
      </p:pic>
    </p:spTree>
    <p:extLst>
      <p:ext uri="{BB962C8B-B14F-4D97-AF65-F5344CB8AC3E}">
        <p14:creationId xmlns:p14="http://schemas.microsoft.com/office/powerpoint/2010/main" val="126847319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F350F7B-BD38-6E4B-8AB6-14B7652E8B3E}"/>
              </a:ext>
            </a:extLst>
          </p:cNvPr>
          <p:cNvSpPr>
            <a:spLocks noGrp="1"/>
          </p:cNvSpPr>
          <p:nvPr>
            <p:ph type="title"/>
          </p:nvPr>
        </p:nvSpPr>
        <p:spPr/>
        <p:txBody>
          <a:bodyPr/>
          <a:lstStyle/>
          <a:p>
            <a:r>
              <a:rPr lang="en-US" dirty="0"/>
              <a:t>Block Generation</a:t>
            </a:r>
          </a:p>
        </p:txBody>
      </p:sp>
      <p:sp>
        <p:nvSpPr>
          <p:cNvPr id="4" name="Oval 3">
            <a:extLst>
              <a:ext uri="{FF2B5EF4-FFF2-40B4-BE49-F238E27FC236}">
                <a16:creationId xmlns:a16="http://schemas.microsoft.com/office/drawing/2014/main" id="{C256D103-ED96-4044-B92F-1300FF21C769}"/>
              </a:ext>
            </a:extLst>
          </p:cNvPr>
          <p:cNvSpPr/>
          <p:nvPr/>
        </p:nvSpPr>
        <p:spPr>
          <a:xfrm>
            <a:off x="1727200" y="13970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5" name="Oval 4">
            <a:extLst>
              <a:ext uri="{FF2B5EF4-FFF2-40B4-BE49-F238E27FC236}">
                <a16:creationId xmlns:a16="http://schemas.microsoft.com/office/drawing/2014/main" id="{DA64D894-A689-E54B-B7AF-CF471848ED82}"/>
              </a:ext>
            </a:extLst>
          </p:cNvPr>
          <p:cNvSpPr/>
          <p:nvPr/>
        </p:nvSpPr>
        <p:spPr>
          <a:xfrm>
            <a:off x="4876800" y="10922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6" name="Oval 5">
            <a:extLst>
              <a:ext uri="{FF2B5EF4-FFF2-40B4-BE49-F238E27FC236}">
                <a16:creationId xmlns:a16="http://schemas.microsoft.com/office/drawing/2014/main" id="{78D84940-CD45-5D48-A8C9-3D10821EECCC}"/>
              </a:ext>
            </a:extLst>
          </p:cNvPr>
          <p:cNvSpPr/>
          <p:nvPr/>
        </p:nvSpPr>
        <p:spPr>
          <a:xfrm>
            <a:off x="2641600" y="38354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7" name="Oval 6">
            <a:extLst>
              <a:ext uri="{FF2B5EF4-FFF2-40B4-BE49-F238E27FC236}">
                <a16:creationId xmlns:a16="http://schemas.microsoft.com/office/drawing/2014/main" id="{4951624A-A076-6143-83C1-F91BFB411A4B}"/>
              </a:ext>
            </a:extLst>
          </p:cNvPr>
          <p:cNvSpPr/>
          <p:nvPr/>
        </p:nvSpPr>
        <p:spPr>
          <a:xfrm>
            <a:off x="406400" y="3363467"/>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8" name="Oval 7">
            <a:extLst>
              <a:ext uri="{FF2B5EF4-FFF2-40B4-BE49-F238E27FC236}">
                <a16:creationId xmlns:a16="http://schemas.microsoft.com/office/drawing/2014/main" id="{DD2382F0-6963-F84A-8FB6-2939DA680E61}"/>
              </a:ext>
            </a:extLst>
          </p:cNvPr>
          <p:cNvSpPr/>
          <p:nvPr/>
        </p:nvSpPr>
        <p:spPr>
          <a:xfrm>
            <a:off x="5308600" y="45466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9" name="Oval 8">
            <a:extLst>
              <a:ext uri="{FF2B5EF4-FFF2-40B4-BE49-F238E27FC236}">
                <a16:creationId xmlns:a16="http://schemas.microsoft.com/office/drawing/2014/main" id="{4586BF4F-0CBA-014E-8E17-CFF538ECF832}"/>
              </a:ext>
            </a:extLst>
          </p:cNvPr>
          <p:cNvSpPr/>
          <p:nvPr/>
        </p:nvSpPr>
        <p:spPr>
          <a:xfrm>
            <a:off x="6908800" y="27178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10" name="Oval 9">
            <a:extLst>
              <a:ext uri="{FF2B5EF4-FFF2-40B4-BE49-F238E27FC236}">
                <a16:creationId xmlns:a16="http://schemas.microsoft.com/office/drawing/2014/main" id="{4FC24D24-F259-B148-8EEE-182312F1C0BB}"/>
              </a:ext>
            </a:extLst>
          </p:cNvPr>
          <p:cNvSpPr/>
          <p:nvPr/>
        </p:nvSpPr>
        <p:spPr>
          <a:xfrm>
            <a:off x="9144000" y="11971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11" name="Oval 10">
            <a:extLst>
              <a:ext uri="{FF2B5EF4-FFF2-40B4-BE49-F238E27FC236}">
                <a16:creationId xmlns:a16="http://schemas.microsoft.com/office/drawing/2014/main" id="{37287E1D-50D0-DA47-B230-094504D9D351}"/>
              </a:ext>
            </a:extLst>
          </p:cNvPr>
          <p:cNvSpPr/>
          <p:nvPr/>
        </p:nvSpPr>
        <p:spPr>
          <a:xfrm>
            <a:off x="9855200" y="408432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cxnSp>
        <p:nvCxnSpPr>
          <p:cNvPr id="13" name="Straight Connector 12">
            <a:extLst>
              <a:ext uri="{FF2B5EF4-FFF2-40B4-BE49-F238E27FC236}">
                <a16:creationId xmlns:a16="http://schemas.microsoft.com/office/drawing/2014/main" id="{9FE51C5C-973C-D548-A36A-6DA405D08D6B}"/>
              </a:ext>
            </a:extLst>
          </p:cNvPr>
          <p:cNvCxnSpPr>
            <a:stCxn id="7" idx="7"/>
            <a:endCxn id="4" idx="3"/>
          </p:cNvCxnSpPr>
          <p:nvPr/>
        </p:nvCxnSpPr>
        <p:spPr>
          <a:xfrm flipV="1">
            <a:off x="1186890" y="2177489"/>
            <a:ext cx="674221" cy="1319888"/>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217929-73A8-844D-B017-0B71E46CE89B}"/>
              </a:ext>
            </a:extLst>
          </p:cNvPr>
          <p:cNvCxnSpPr>
            <a:stCxn id="7" idx="5"/>
            <a:endCxn id="6" idx="2"/>
          </p:cNvCxnSpPr>
          <p:nvPr/>
        </p:nvCxnSpPr>
        <p:spPr>
          <a:xfrm>
            <a:off x="1186890" y="4143957"/>
            <a:ext cx="1454711" cy="14864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573A7F7-0210-7940-BBFB-EA161771B73E}"/>
              </a:ext>
            </a:extLst>
          </p:cNvPr>
          <p:cNvCxnSpPr>
            <a:stCxn id="4" idx="4"/>
            <a:endCxn id="6" idx="1"/>
          </p:cNvCxnSpPr>
          <p:nvPr/>
        </p:nvCxnSpPr>
        <p:spPr>
          <a:xfrm>
            <a:off x="2184401" y="2311401"/>
            <a:ext cx="591111" cy="165791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489D523-3F0F-0C49-8BD7-EB23FBA1375F}"/>
              </a:ext>
            </a:extLst>
          </p:cNvPr>
          <p:cNvCxnSpPr>
            <a:stCxn id="4" idx="6"/>
            <a:endCxn id="5" idx="2"/>
          </p:cNvCxnSpPr>
          <p:nvPr/>
        </p:nvCxnSpPr>
        <p:spPr>
          <a:xfrm flipV="1">
            <a:off x="2641600" y="1549400"/>
            <a:ext cx="2235200" cy="304800"/>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0822B3E-C434-A14A-BFE1-9665F8E90028}"/>
              </a:ext>
            </a:extLst>
          </p:cNvPr>
          <p:cNvCxnSpPr>
            <a:stCxn id="6" idx="5"/>
            <a:endCxn id="8" idx="2"/>
          </p:cNvCxnSpPr>
          <p:nvPr/>
        </p:nvCxnSpPr>
        <p:spPr>
          <a:xfrm>
            <a:off x="3422090" y="4615890"/>
            <a:ext cx="1886511" cy="38791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5C857B6D-9264-DB46-82FC-D6DF1910C762}"/>
              </a:ext>
            </a:extLst>
          </p:cNvPr>
          <p:cNvCxnSpPr>
            <a:stCxn id="8" idx="7"/>
            <a:endCxn id="9" idx="3"/>
          </p:cNvCxnSpPr>
          <p:nvPr/>
        </p:nvCxnSpPr>
        <p:spPr>
          <a:xfrm flipV="1">
            <a:off x="6089090" y="3498290"/>
            <a:ext cx="953621" cy="11822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70D2EE95-C453-234C-8BB1-77FE3E203C5E}"/>
              </a:ext>
            </a:extLst>
          </p:cNvPr>
          <p:cNvCxnSpPr>
            <a:stCxn id="5" idx="5"/>
            <a:endCxn id="9" idx="1"/>
          </p:cNvCxnSpPr>
          <p:nvPr/>
        </p:nvCxnSpPr>
        <p:spPr>
          <a:xfrm>
            <a:off x="5657290" y="1872690"/>
            <a:ext cx="1385421" cy="9790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75B35C20-4301-AA40-B03A-DE3F24630BDB}"/>
              </a:ext>
            </a:extLst>
          </p:cNvPr>
          <p:cNvCxnSpPr>
            <a:stCxn id="9" idx="7"/>
            <a:endCxn id="10" idx="3"/>
          </p:cNvCxnSpPr>
          <p:nvPr/>
        </p:nvCxnSpPr>
        <p:spPr>
          <a:xfrm flipV="1">
            <a:off x="7689290" y="1977590"/>
            <a:ext cx="1588621" cy="8741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74205AEF-C1A9-5A4E-AC4B-5E42607A6BA3}"/>
              </a:ext>
            </a:extLst>
          </p:cNvPr>
          <p:cNvCxnSpPr>
            <a:stCxn id="9" idx="5"/>
            <a:endCxn id="11" idx="2"/>
          </p:cNvCxnSpPr>
          <p:nvPr/>
        </p:nvCxnSpPr>
        <p:spPr>
          <a:xfrm>
            <a:off x="7689290" y="3498290"/>
            <a:ext cx="2165911" cy="104323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3EBAC01-87A9-CC44-8A31-D20FF24DD681}"/>
              </a:ext>
            </a:extLst>
          </p:cNvPr>
          <p:cNvCxnSpPr>
            <a:stCxn id="10" idx="4"/>
            <a:endCxn id="11" idx="1"/>
          </p:cNvCxnSpPr>
          <p:nvPr/>
        </p:nvCxnSpPr>
        <p:spPr>
          <a:xfrm>
            <a:off x="9601201" y="2111500"/>
            <a:ext cx="387911" cy="210673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E34F6F4-792B-0D4E-B982-2443822E5DFC}"/>
              </a:ext>
            </a:extLst>
          </p:cNvPr>
          <p:cNvCxnSpPr>
            <a:stCxn id="8" idx="5"/>
            <a:endCxn id="11" idx="3"/>
          </p:cNvCxnSpPr>
          <p:nvPr/>
        </p:nvCxnSpPr>
        <p:spPr>
          <a:xfrm flipV="1">
            <a:off x="6089090" y="4864809"/>
            <a:ext cx="3900021" cy="462280"/>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22" name="Oval 21">
            <a:extLst>
              <a:ext uri="{FF2B5EF4-FFF2-40B4-BE49-F238E27FC236}">
                <a16:creationId xmlns:a16="http://schemas.microsoft.com/office/drawing/2014/main" id="{A341A78C-2550-0B48-A078-8FE90BF2F33B}"/>
              </a:ext>
            </a:extLst>
          </p:cNvPr>
          <p:cNvSpPr/>
          <p:nvPr/>
        </p:nvSpPr>
        <p:spPr>
          <a:xfrm>
            <a:off x="4319624" y="2801873"/>
            <a:ext cx="914400" cy="914400"/>
          </a:xfrm>
          <a:prstGeom prst="ellipse">
            <a:avLst/>
          </a:prstGeom>
          <a:solidFill>
            <a:srgbClr val="92D050"/>
          </a:solidFill>
          <a:ln>
            <a:solidFill>
              <a:srgbClr val="FF0000"/>
            </a:solidFill>
          </a:ln>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cxnSp>
        <p:nvCxnSpPr>
          <p:cNvPr id="26" name="Straight Connector 25">
            <a:extLst>
              <a:ext uri="{FF2B5EF4-FFF2-40B4-BE49-F238E27FC236}">
                <a16:creationId xmlns:a16="http://schemas.microsoft.com/office/drawing/2014/main" id="{A34B8DC4-062D-EC4D-8E19-9B2DCC21086C}"/>
              </a:ext>
            </a:extLst>
          </p:cNvPr>
          <p:cNvCxnSpPr>
            <a:cxnSpLocks/>
            <a:stCxn id="22" idx="0"/>
            <a:endCxn id="5" idx="3"/>
          </p:cNvCxnSpPr>
          <p:nvPr/>
        </p:nvCxnSpPr>
        <p:spPr>
          <a:xfrm flipV="1">
            <a:off x="4776825" y="1872689"/>
            <a:ext cx="233887" cy="92918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8317F1E1-0AA4-394C-AE64-81321643164B}"/>
              </a:ext>
            </a:extLst>
          </p:cNvPr>
          <p:cNvCxnSpPr>
            <a:cxnSpLocks/>
            <a:stCxn id="22" idx="2"/>
            <a:endCxn id="4" idx="5"/>
          </p:cNvCxnSpPr>
          <p:nvPr/>
        </p:nvCxnSpPr>
        <p:spPr>
          <a:xfrm flipH="1" flipV="1">
            <a:off x="2507690" y="2177489"/>
            <a:ext cx="1811935" cy="108158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4500C12F-5DEF-E24F-8F33-F322ABF8067B}"/>
              </a:ext>
            </a:extLst>
          </p:cNvPr>
          <p:cNvCxnSpPr>
            <a:cxnSpLocks/>
            <a:stCxn id="9" idx="2"/>
            <a:endCxn id="22" idx="6"/>
          </p:cNvCxnSpPr>
          <p:nvPr/>
        </p:nvCxnSpPr>
        <p:spPr>
          <a:xfrm flipH="1">
            <a:off x="5234024" y="3175001"/>
            <a:ext cx="1674776" cy="84073"/>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6D07BD27-1128-D640-993E-1BBC5FD28A75}"/>
              </a:ext>
            </a:extLst>
          </p:cNvPr>
          <p:cNvSpPr txBox="1"/>
          <p:nvPr/>
        </p:nvSpPr>
        <p:spPr>
          <a:xfrm>
            <a:off x="132888" y="4786913"/>
            <a:ext cx="6090112" cy="1107992"/>
          </a:xfrm>
          <a:prstGeom prst="rect">
            <a:avLst/>
          </a:prstGeom>
          <a:noFill/>
        </p:spPr>
        <p:txBody>
          <a:bodyPr wrap="square" lIns="121917" tIns="60958" rIns="121917" bIns="60958" rtlCol="0">
            <a:spAutoFit/>
          </a:bodyPr>
          <a:lstStyle/>
          <a:p>
            <a:r>
              <a:rPr lang="en-US" sz="3200" b="1" dirty="0"/>
              <a:t>The miner who solves the </a:t>
            </a:r>
          </a:p>
          <a:p>
            <a:r>
              <a:rPr lang="en-US" sz="3200" b="1" dirty="0"/>
              <a:t>puzzle first, generates a new block</a:t>
            </a:r>
          </a:p>
        </p:txBody>
      </p:sp>
      <p:pic>
        <p:nvPicPr>
          <p:cNvPr id="38" name="Picture 37">
            <a:extLst>
              <a:ext uri="{FF2B5EF4-FFF2-40B4-BE49-F238E27FC236}">
                <a16:creationId xmlns:a16="http://schemas.microsoft.com/office/drawing/2014/main" id="{BF728644-979B-6943-AB1B-89EC906D3DAA}"/>
              </a:ext>
            </a:extLst>
          </p:cNvPr>
          <p:cNvPicPr>
            <a:picLocks noChangeAspect="1"/>
          </p:cNvPicPr>
          <p:nvPr/>
        </p:nvPicPr>
        <p:blipFill>
          <a:blip r:embed="rId2"/>
          <a:stretch>
            <a:fillRect/>
          </a:stretch>
        </p:blipFill>
        <p:spPr>
          <a:xfrm>
            <a:off x="1524001" y="823417"/>
            <a:ext cx="1174236" cy="1354073"/>
          </a:xfrm>
          <a:prstGeom prst="rect">
            <a:avLst/>
          </a:prstGeom>
        </p:spPr>
      </p:pic>
      <p:pic>
        <p:nvPicPr>
          <p:cNvPr id="39" name="Picture 38">
            <a:extLst>
              <a:ext uri="{FF2B5EF4-FFF2-40B4-BE49-F238E27FC236}">
                <a16:creationId xmlns:a16="http://schemas.microsoft.com/office/drawing/2014/main" id="{62064933-81CE-BA42-BF2A-330F1A329120}"/>
              </a:ext>
            </a:extLst>
          </p:cNvPr>
          <p:cNvPicPr>
            <a:picLocks noChangeAspect="1"/>
          </p:cNvPicPr>
          <p:nvPr/>
        </p:nvPicPr>
        <p:blipFill>
          <a:blip r:embed="rId2"/>
          <a:stretch>
            <a:fillRect/>
          </a:stretch>
        </p:blipFill>
        <p:spPr>
          <a:xfrm>
            <a:off x="2475586" y="3342868"/>
            <a:ext cx="1174236" cy="1354073"/>
          </a:xfrm>
          <a:prstGeom prst="rect">
            <a:avLst/>
          </a:prstGeom>
        </p:spPr>
      </p:pic>
      <p:pic>
        <p:nvPicPr>
          <p:cNvPr id="2" name="Picture 1">
            <a:extLst>
              <a:ext uri="{FF2B5EF4-FFF2-40B4-BE49-F238E27FC236}">
                <a16:creationId xmlns:a16="http://schemas.microsoft.com/office/drawing/2014/main" id="{B96C7C21-5BE2-D543-BED5-62FBE8E3799B}"/>
              </a:ext>
            </a:extLst>
          </p:cNvPr>
          <p:cNvPicPr>
            <a:picLocks noChangeAspect="1"/>
          </p:cNvPicPr>
          <p:nvPr/>
        </p:nvPicPr>
        <p:blipFill>
          <a:blip r:embed="rId3"/>
          <a:stretch>
            <a:fillRect/>
          </a:stretch>
        </p:blipFill>
        <p:spPr>
          <a:xfrm>
            <a:off x="6648095" y="1855889"/>
            <a:ext cx="2462232" cy="1641488"/>
          </a:xfrm>
          <a:prstGeom prst="rect">
            <a:avLst/>
          </a:prstGeom>
        </p:spPr>
      </p:pic>
    </p:spTree>
    <p:extLst>
      <p:ext uri="{BB962C8B-B14F-4D97-AF65-F5344CB8AC3E}">
        <p14:creationId xmlns:p14="http://schemas.microsoft.com/office/powerpoint/2010/main" val="279630675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F350F7B-BD38-6E4B-8AB6-14B7652E8B3E}"/>
              </a:ext>
            </a:extLst>
          </p:cNvPr>
          <p:cNvSpPr>
            <a:spLocks noGrp="1"/>
          </p:cNvSpPr>
          <p:nvPr>
            <p:ph type="title"/>
          </p:nvPr>
        </p:nvSpPr>
        <p:spPr/>
        <p:txBody>
          <a:bodyPr/>
          <a:lstStyle/>
          <a:p>
            <a:r>
              <a:rPr lang="en-US" dirty="0"/>
              <a:t>Block Flooding</a:t>
            </a:r>
          </a:p>
        </p:txBody>
      </p:sp>
      <p:sp>
        <p:nvSpPr>
          <p:cNvPr id="4" name="Oval 3">
            <a:extLst>
              <a:ext uri="{FF2B5EF4-FFF2-40B4-BE49-F238E27FC236}">
                <a16:creationId xmlns:a16="http://schemas.microsoft.com/office/drawing/2014/main" id="{C256D103-ED96-4044-B92F-1300FF21C769}"/>
              </a:ext>
            </a:extLst>
          </p:cNvPr>
          <p:cNvSpPr/>
          <p:nvPr/>
        </p:nvSpPr>
        <p:spPr>
          <a:xfrm>
            <a:off x="1727200" y="13970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5" name="Oval 4">
            <a:extLst>
              <a:ext uri="{FF2B5EF4-FFF2-40B4-BE49-F238E27FC236}">
                <a16:creationId xmlns:a16="http://schemas.microsoft.com/office/drawing/2014/main" id="{DA64D894-A689-E54B-B7AF-CF471848ED82}"/>
              </a:ext>
            </a:extLst>
          </p:cNvPr>
          <p:cNvSpPr/>
          <p:nvPr/>
        </p:nvSpPr>
        <p:spPr>
          <a:xfrm>
            <a:off x="4876800" y="10922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6" name="Oval 5">
            <a:extLst>
              <a:ext uri="{FF2B5EF4-FFF2-40B4-BE49-F238E27FC236}">
                <a16:creationId xmlns:a16="http://schemas.microsoft.com/office/drawing/2014/main" id="{78D84940-CD45-5D48-A8C9-3D10821EECCC}"/>
              </a:ext>
            </a:extLst>
          </p:cNvPr>
          <p:cNvSpPr/>
          <p:nvPr/>
        </p:nvSpPr>
        <p:spPr>
          <a:xfrm>
            <a:off x="2641600" y="38354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7" name="Oval 6">
            <a:extLst>
              <a:ext uri="{FF2B5EF4-FFF2-40B4-BE49-F238E27FC236}">
                <a16:creationId xmlns:a16="http://schemas.microsoft.com/office/drawing/2014/main" id="{4951624A-A076-6143-83C1-F91BFB411A4B}"/>
              </a:ext>
            </a:extLst>
          </p:cNvPr>
          <p:cNvSpPr/>
          <p:nvPr/>
        </p:nvSpPr>
        <p:spPr>
          <a:xfrm>
            <a:off x="406400" y="3363467"/>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8" name="Oval 7">
            <a:extLst>
              <a:ext uri="{FF2B5EF4-FFF2-40B4-BE49-F238E27FC236}">
                <a16:creationId xmlns:a16="http://schemas.microsoft.com/office/drawing/2014/main" id="{DD2382F0-6963-F84A-8FB6-2939DA680E61}"/>
              </a:ext>
            </a:extLst>
          </p:cNvPr>
          <p:cNvSpPr/>
          <p:nvPr/>
        </p:nvSpPr>
        <p:spPr>
          <a:xfrm>
            <a:off x="5308600" y="45466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9" name="Oval 8">
            <a:extLst>
              <a:ext uri="{FF2B5EF4-FFF2-40B4-BE49-F238E27FC236}">
                <a16:creationId xmlns:a16="http://schemas.microsoft.com/office/drawing/2014/main" id="{4586BF4F-0CBA-014E-8E17-CFF538ECF832}"/>
              </a:ext>
            </a:extLst>
          </p:cNvPr>
          <p:cNvSpPr/>
          <p:nvPr/>
        </p:nvSpPr>
        <p:spPr>
          <a:xfrm>
            <a:off x="6908800" y="27178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10" name="Oval 9">
            <a:extLst>
              <a:ext uri="{FF2B5EF4-FFF2-40B4-BE49-F238E27FC236}">
                <a16:creationId xmlns:a16="http://schemas.microsoft.com/office/drawing/2014/main" id="{4FC24D24-F259-B148-8EEE-182312F1C0BB}"/>
              </a:ext>
            </a:extLst>
          </p:cNvPr>
          <p:cNvSpPr/>
          <p:nvPr/>
        </p:nvSpPr>
        <p:spPr>
          <a:xfrm>
            <a:off x="9144000" y="11971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11" name="Oval 10">
            <a:extLst>
              <a:ext uri="{FF2B5EF4-FFF2-40B4-BE49-F238E27FC236}">
                <a16:creationId xmlns:a16="http://schemas.microsoft.com/office/drawing/2014/main" id="{37287E1D-50D0-DA47-B230-094504D9D351}"/>
              </a:ext>
            </a:extLst>
          </p:cNvPr>
          <p:cNvSpPr/>
          <p:nvPr/>
        </p:nvSpPr>
        <p:spPr>
          <a:xfrm>
            <a:off x="9855200" y="408432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cxnSp>
        <p:nvCxnSpPr>
          <p:cNvPr id="13" name="Straight Connector 12">
            <a:extLst>
              <a:ext uri="{FF2B5EF4-FFF2-40B4-BE49-F238E27FC236}">
                <a16:creationId xmlns:a16="http://schemas.microsoft.com/office/drawing/2014/main" id="{9FE51C5C-973C-D548-A36A-6DA405D08D6B}"/>
              </a:ext>
            </a:extLst>
          </p:cNvPr>
          <p:cNvCxnSpPr>
            <a:stCxn id="7" idx="7"/>
            <a:endCxn id="4" idx="3"/>
          </p:cNvCxnSpPr>
          <p:nvPr/>
        </p:nvCxnSpPr>
        <p:spPr>
          <a:xfrm flipV="1">
            <a:off x="1186890" y="2177489"/>
            <a:ext cx="674221" cy="1319888"/>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217929-73A8-844D-B017-0B71E46CE89B}"/>
              </a:ext>
            </a:extLst>
          </p:cNvPr>
          <p:cNvCxnSpPr>
            <a:stCxn id="7" idx="5"/>
            <a:endCxn id="6" idx="2"/>
          </p:cNvCxnSpPr>
          <p:nvPr/>
        </p:nvCxnSpPr>
        <p:spPr>
          <a:xfrm>
            <a:off x="1186890" y="4143957"/>
            <a:ext cx="1454711" cy="14864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573A7F7-0210-7940-BBFB-EA161771B73E}"/>
              </a:ext>
            </a:extLst>
          </p:cNvPr>
          <p:cNvCxnSpPr>
            <a:stCxn id="4" idx="4"/>
            <a:endCxn id="6" idx="1"/>
          </p:cNvCxnSpPr>
          <p:nvPr/>
        </p:nvCxnSpPr>
        <p:spPr>
          <a:xfrm>
            <a:off x="2184401" y="2311401"/>
            <a:ext cx="591111" cy="165791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489D523-3F0F-0C49-8BD7-EB23FBA1375F}"/>
              </a:ext>
            </a:extLst>
          </p:cNvPr>
          <p:cNvCxnSpPr>
            <a:stCxn id="4" idx="6"/>
            <a:endCxn id="5" idx="2"/>
          </p:cNvCxnSpPr>
          <p:nvPr/>
        </p:nvCxnSpPr>
        <p:spPr>
          <a:xfrm flipV="1">
            <a:off x="2641600" y="1549400"/>
            <a:ext cx="2235200" cy="304800"/>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0822B3E-C434-A14A-BFE1-9665F8E90028}"/>
              </a:ext>
            </a:extLst>
          </p:cNvPr>
          <p:cNvCxnSpPr>
            <a:stCxn id="6" idx="5"/>
            <a:endCxn id="8" idx="2"/>
          </p:cNvCxnSpPr>
          <p:nvPr/>
        </p:nvCxnSpPr>
        <p:spPr>
          <a:xfrm>
            <a:off x="3422090" y="4615890"/>
            <a:ext cx="1886511" cy="38791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5C857B6D-9264-DB46-82FC-D6DF1910C762}"/>
              </a:ext>
            </a:extLst>
          </p:cNvPr>
          <p:cNvCxnSpPr>
            <a:stCxn id="8" idx="7"/>
            <a:endCxn id="9" idx="3"/>
          </p:cNvCxnSpPr>
          <p:nvPr/>
        </p:nvCxnSpPr>
        <p:spPr>
          <a:xfrm flipV="1">
            <a:off x="6089090" y="3498290"/>
            <a:ext cx="953621" cy="11822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70D2EE95-C453-234C-8BB1-77FE3E203C5E}"/>
              </a:ext>
            </a:extLst>
          </p:cNvPr>
          <p:cNvCxnSpPr>
            <a:stCxn id="5" idx="5"/>
            <a:endCxn id="9" idx="1"/>
          </p:cNvCxnSpPr>
          <p:nvPr/>
        </p:nvCxnSpPr>
        <p:spPr>
          <a:xfrm>
            <a:off x="5657290" y="1872690"/>
            <a:ext cx="1385421" cy="9790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75B35C20-4301-AA40-B03A-DE3F24630BDB}"/>
              </a:ext>
            </a:extLst>
          </p:cNvPr>
          <p:cNvCxnSpPr>
            <a:stCxn id="9" idx="7"/>
            <a:endCxn id="10" idx="3"/>
          </p:cNvCxnSpPr>
          <p:nvPr/>
        </p:nvCxnSpPr>
        <p:spPr>
          <a:xfrm flipV="1">
            <a:off x="7689290" y="1977590"/>
            <a:ext cx="1588621" cy="8741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74205AEF-C1A9-5A4E-AC4B-5E42607A6BA3}"/>
              </a:ext>
            </a:extLst>
          </p:cNvPr>
          <p:cNvCxnSpPr>
            <a:stCxn id="9" idx="5"/>
            <a:endCxn id="11" idx="2"/>
          </p:cNvCxnSpPr>
          <p:nvPr/>
        </p:nvCxnSpPr>
        <p:spPr>
          <a:xfrm>
            <a:off x="7689290" y="3498290"/>
            <a:ext cx="2165911" cy="104323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3EBAC01-87A9-CC44-8A31-D20FF24DD681}"/>
              </a:ext>
            </a:extLst>
          </p:cNvPr>
          <p:cNvCxnSpPr>
            <a:stCxn id="10" idx="4"/>
            <a:endCxn id="11" idx="1"/>
          </p:cNvCxnSpPr>
          <p:nvPr/>
        </p:nvCxnSpPr>
        <p:spPr>
          <a:xfrm>
            <a:off x="9601201" y="2111500"/>
            <a:ext cx="387911" cy="210673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E34F6F4-792B-0D4E-B982-2443822E5DFC}"/>
              </a:ext>
            </a:extLst>
          </p:cNvPr>
          <p:cNvCxnSpPr>
            <a:stCxn id="8" idx="5"/>
            <a:endCxn id="11" idx="3"/>
          </p:cNvCxnSpPr>
          <p:nvPr/>
        </p:nvCxnSpPr>
        <p:spPr>
          <a:xfrm flipV="1">
            <a:off x="6089090" y="4864809"/>
            <a:ext cx="3900021" cy="462280"/>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22" name="Oval 21">
            <a:extLst>
              <a:ext uri="{FF2B5EF4-FFF2-40B4-BE49-F238E27FC236}">
                <a16:creationId xmlns:a16="http://schemas.microsoft.com/office/drawing/2014/main" id="{A341A78C-2550-0B48-A078-8FE90BF2F33B}"/>
              </a:ext>
            </a:extLst>
          </p:cNvPr>
          <p:cNvSpPr/>
          <p:nvPr/>
        </p:nvSpPr>
        <p:spPr>
          <a:xfrm>
            <a:off x="4319624" y="2801873"/>
            <a:ext cx="914400" cy="914400"/>
          </a:xfrm>
          <a:prstGeom prst="ellipse">
            <a:avLst/>
          </a:prstGeom>
          <a:solidFill>
            <a:srgbClr val="92D050"/>
          </a:solidFill>
          <a:ln>
            <a:solidFill>
              <a:srgbClr val="FF0000"/>
            </a:solidFill>
          </a:ln>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cxnSp>
        <p:nvCxnSpPr>
          <p:cNvPr id="26" name="Straight Connector 25">
            <a:extLst>
              <a:ext uri="{FF2B5EF4-FFF2-40B4-BE49-F238E27FC236}">
                <a16:creationId xmlns:a16="http://schemas.microsoft.com/office/drawing/2014/main" id="{A34B8DC4-062D-EC4D-8E19-9B2DCC21086C}"/>
              </a:ext>
            </a:extLst>
          </p:cNvPr>
          <p:cNvCxnSpPr>
            <a:cxnSpLocks/>
            <a:stCxn id="22" idx="0"/>
            <a:endCxn id="5" idx="3"/>
          </p:cNvCxnSpPr>
          <p:nvPr/>
        </p:nvCxnSpPr>
        <p:spPr>
          <a:xfrm flipV="1">
            <a:off x="4776825" y="1872689"/>
            <a:ext cx="233887" cy="92918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8317F1E1-0AA4-394C-AE64-81321643164B}"/>
              </a:ext>
            </a:extLst>
          </p:cNvPr>
          <p:cNvCxnSpPr>
            <a:cxnSpLocks/>
            <a:stCxn id="22" idx="2"/>
            <a:endCxn id="4" idx="5"/>
          </p:cNvCxnSpPr>
          <p:nvPr/>
        </p:nvCxnSpPr>
        <p:spPr>
          <a:xfrm flipH="1" flipV="1">
            <a:off x="2507690" y="2177489"/>
            <a:ext cx="1811935" cy="108158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4500C12F-5DEF-E24F-8F33-F322ABF8067B}"/>
              </a:ext>
            </a:extLst>
          </p:cNvPr>
          <p:cNvCxnSpPr>
            <a:cxnSpLocks/>
            <a:stCxn id="9" idx="2"/>
            <a:endCxn id="22" idx="6"/>
          </p:cNvCxnSpPr>
          <p:nvPr/>
        </p:nvCxnSpPr>
        <p:spPr>
          <a:xfrm flipH="1">
            <a:off x="5234024" y="3175001"/>
            <a:ext cx="1674776" cy="84073"/>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6D07BD27-1128-D640-993E-1BBC5FD28A75}"/>
              </a:ext>
            </a:extLst>
          </p:cNvPr>
          <p:cNvSpPr txBox="1"/>
          <p:nvPr/>
        </p:nvSpPr>
        <p:spPr>
          <a:xfrm>
            <a:off x="132888" y="4786913"/>
            <a:ext cx="6090112" cy="1107992"/>
          </a:xfrm>
          <a:prstGeom prst="rect">
            <a:avLst/>
          </a:prstGeom>
          <a:noFill/>
        </p:spPr>
        <p:txBody>
          <a:bodyPr wrap="square" lIns="121917" tIns="60958" rIns="121917" bIns="60958" rtlCol="0">
            <a:spAutoFit/>
          </a:bodyPr>
          <a:lstStyle/>
          <a:p>
            <a:r>
              <a:rPr lang="en-US" sz="3200" b="1" dirty="0"/>
              <a:t>Flood the </a:t>
            </a:r>
            <a:r>
              <a:rPr lang="en-US" sz="3200" b="1" dirty="0" err="1"/>
              <a:t>blockchain</a:t>
            </a:r>
            <a:r>
              <a:rPr lang="en-US" sz="3200" b="1" dirty="0"/>
              <a:t> with the </a:t>
            </a:r>
          </a:p>
          <a:p>
            <a:r>
              <a:rPr lang="en-US" sz="3200" b="1" dirty="0"/>
              <a:t>new block included</a:t>
            </a:r>
          </a:p>
        </p:txBody>
      </p:sp>
      <p:pic>
        <p:nvPicPr>
          <p:cNvPr id="2" name="Picture 1">
            <a:extLst>
              <a:ext uri="{FF2B5EF4-FFF2-40B4-BE49-F238E27FC236}">
                <a16:creationId xmlns:a16="http://schemas.microsoft.com/office/drawing/2014/main" id="{B96C7C21-5BE2-D543-BED5-62FBE8E3799B}"/>
              </a:ext>
            </a:extLst>
          </p:cNvPr>
          <p:cNvPicPr>
            <a:picLocks noChangeAspect="1"/>
          </p:cNvPicPr>
          <p:nvPr/>
        </p:nvPicPr>
        <p:blipFill>
          <a:blip r:embed="rId2"/>
          <a:stretch>
            <a:fillRect/>
          </a:stretch>
        </p:blipFill>
        <p:spPr>
          <a:xfrm>
            <a:off x="6648095" y="1855889"/>
            <a:ext cx="2462232" cy="1641488"/>
          </a:xfrm>
          <a:prstGeom prst="rect">
            <a:avLst/>
          </a:prstGeom>
        </p:spPr>
      </p:pic>
      <p:pic>
        <p:nvPicPr>
          <p:cNvPr id="14" name="Picture 13">
            <a:extLst>
              <a:ext uri="{FF2B5EF4-FFF2-40B4-BE49-F238E27FC236}">
                <a16:creationId xmlns:a16="http://schemas.microsoft.com/office/drawing/2014/main" id="{B356B492-7A67-B849-A28A-303865E2BD0C}"/>
              </a:ext>
            </a:extLst>
          </p:cNvPr>
          <p:cNvPicPr>
            <a:picLocks noChangeAspect="1"/>
          </p:cNvPicPr>
          <p:nvPr/>
        </p:nvPicPr>
        <p:blipFill>
          <a:blip r:embed="rId3"/>
          <a:stretch>
            <a:fillRect/>
          </a:stretch>
        </p:blipFill>
        <p:spPr>
          <a:xfrm>
            <a:off x="7638696" y="811089"/>
            <a:ext cx="1552512" cy="1552512"/>
          </a:xfrm>
          <a:prstGeom prst="rect">
            <a:avLst/>
          </a:prstGeom>
        </p:spPr>
      </p:pic>
      <p:pic>
        <p:nvPicPr>
          <p:cNvPr id="32" name="Picture 31">
            <a:extLst>
              <a:ext uri="{FF2B5EF4-FFF2-40B4-BE49-F238E27FC236}">
                <a16:creationId xmlns:a16="http://schemas.microsoft.com/office/drawing/2014/main" id="{E11C4CD5-E5D5-1F41-B9D4-B9CC6E44A3C6}"/>
              </a:ext>
            </a:extLst>
          </p:cNvPr>
          <p:cNvPicPr>
            <a:picLocks noChangeAspect="1"/>
          </p:cNvPicPr>
          <p:nvPr/>
        </p:nvPicPr>
        <p:blipFill>
          <a:blip r:embed="rId3"/>
          <a:stretch>
            <a:fillRect/>
          </a:stretch>
        </p:blipFill>
        <p:spPr>
          <a:xfrm>
            <a:off x="8048688" y="3359956"/>
            <a:ext cx="1552512" cy="1552512"/>
          </a:xfrm>
          <a:prstGeom prst="rect">
            <a:avLst/>
          </a:prstGeom>
        </p:spPr>
      </p:pic>
      <p:pic>
        <p:nvPicPr>
          <p:cNvPr id="35" name="Picture 34">
            <a:extLst>
              <a:ext uri="{FF2B5EF4-FFF2-40B4-BE49-F238E27FC236}">
                <a16:creationId xmlns:a16="http://schemas.microsoft.com/office/drawing/2014/main" id="{3A2C76FB-153D-0B4A-A7B6-89458ABD3FF9}"/>
              </a:ext>
            </a:extLst>
          </p:cNvPr>
          <p:cNvPicPr>
            <a:picLocks noChangeAspect="1"/>
          </p:cNvPicPr>
          <p:nvPr/>
        </p:nvPicPr>
        <p:blipFill>
          <a:blip r:embed="rId3"/>
          <a:stretch>
            <a:fillRect/>
          </a:stretch>
        </p:blipFill>
        <p:spPr>
          <a:xfrm>
            <a:off x="5950773" y="3422273"/>
            <a:ext cx="1552512" cy="1552512"/>
          </a:xfrm>
          <a:prstGeom prst="rect">
            <a:avLst/>
          </a:prstGeom>
        </p:spPr>
      </p:pic>
      <p:pic>
        <p:nvPicPr>
          <p:cNvPr id="36" name="Picture 35">
            <a:extLst>
              <a:ext uri="{FF2B5EF4-FFF2-40B4-BE49-F238E27FC236}">
                <a16:creationId xmlns:a16="http://schemas.microsoft.com/office/drawing/2014/main" id="{8CEECE25-C0C0-3244-ACC9-9828EB943514}"/>
              </a:ext>
            </a:extLst>
          </p:cNvPr>
          <p:cNvPicPr>
            <a:picLocks noChangeAspect="1"/>
          </p:cNvPicPr>
          <p:nvPr/>
        </p:nvPicPr>
        <p:blipFill>
          <a:blip r:embed="rId3"/>
          <a:stretch>
            <a:fillRect/>
          </a:stretch>
        </p:blipFill>
        <p:spPr>
          <a:xfrm>
            <a:off x="5054165" y="2376544"/>
            <a:ext cx="1552512" cy="1552512"/>
          </a:xfrm>
          <a:prstGeom prst="rect">
            <a:avLst/>
          </a:prstGeom>
        </p:spPr>
      </p:pic>
      <p:pic>
        <p:nvPicPr>
          <p:cNvPr id="37" name="Picture 36">
            <a:extLst>
              <a:ext uri="{FF2B5EF4-FFF2-40B4-BE49-F238E27FC236}">
                <a16:creationId xmlns:a16="http://schemas.microsoft.com/office/drawing/2014/main" id="{C689CA6D-1157-8C43-99B5-A366DEF6EE78}"/>
              </a:ext>
            </a:extLst>
          </p:cNvPr>
          <p:cNvPicPr>
            <a:picLocks noChangeAspect="1"/>
          </p:cNvPicPr>
          <p:nvPr/>
        </p:nvPicPr>
        <p:blipFill>
          <a:blip r:embed="rId3"/>
          <a:stretch>
            <a:fillRect/>
          </a:stretch>
        </p:blipFill>
        <p:spPr>
          <a:xfrm>
            <a:off x="5638463" y="1055707"/>
            <a:ext cx="1552512" cy="1552512"/>
          </a:xfrm>
          <a:prstGeom prst="rect">
            <a:avLst/>
          </a:prstGeom>
        </p:spPr>
      </p:pic>
    </p:spTree>
    <p:extLst>
      <p:ext uri="{BB962C8B-B14F-4D97-AF65-F5344CB8AC3E}">
        <p14:creationId xmlns:p14="http://schemas.microsoft.com/office/powerpoint/2010/main" val="417921636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F350F7B-BD38-6E4B-8AB6-14B7652E8B3E}"/>
              </a:ext>
            </a:extLst>
          </p:cNvPr>
          <p:cNvSpPr>
            <a:spLocks noGrp="1"/>
          </p:cNvSpPr>
          <p:nvPr>
            <p:ph type="title"/>
          </p:nvPr>
        </p:nvSpPr>
        <p:spPr/>
        <p:txBody>
          <a:bodyPr/>
          <a:lstStyle/>
          <a:p>
            <a:r>
              <a:rPr lang="en-US" dirty="0"/>
              <a:t>Block Propagation</a:t>
            </a:r>
          </a:p>
        </p:txBody>
      </p:sp>
      <p:sp>
        <p:nvSpPr>
          <p:cNvPr id="4" name="Oval 3">
            <a:extLst>
              <a:ext uri="{FF2B5EF4-FFF2-40B4-BE49-F238E27FC236}">
                <a16:creationId xmlns:a16="http://schemas.microsoft.com/office/drawing/2014/main" id="{C256D103-ED96-4044-B92F-1300FF21C769}"/>
              </a:ext>
            </a:extLst>
          </p:cNvPr>
          <p:cNvSpPr/>
          <p:nvPr/>
        </p:nvSpPr>
        <p:spPr>
          <a:xfrm>
            <a:off x="1727200" y="13970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5" name="Oval 4">
            <a:extLst>
              <a:ext uri="{FF2B5EF4-FFF2-40B4-BE49-F238E27FC236}">
                <a16:creationId xmlns:a16="http://schemas.microsoft.com/office/drawing/2014/main" id="{DA64D894-A689-E54B-B7AF-CF471848ED82}"/>
              </a:ext>
            </a:extLst>
          </p:cNvPr>
          <p:cNvSpPr/>
          <p:nvPr/>
        </p:nvSpPr>
        <p:spPr>
          <a:xfrm>
            <a:off x="4876800" y="10922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6" name="Oval 5">
            <a:extLst>
              <a:ext uri="{FF2B5EF4-FFF2-40B4-BE49-F238E27FC236}">
                <a16:creationId xmlns:a16="http://schemas.microsoft.com/office/drawing/2014/main" id="{78D84940-CD45-5D48-A8C9-3D10821EECCC}"/>
              </a:ext>
            </a:extLst>
          </p:cNvPr>
          <p:cNvSpPr/>
          <p:nvPr/>
        </p:nvSpPr>
        <p:spPr>
          <a:xfrm>
            <a:off x="2641600" y="38354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7" name="Oval 6">
            <a:extLst>
              <a:ext uri="{FF2B5EF4-FFF2-40B4-BE49-F238E27FC236}">
                <a16:creationId xmlns:a16="http://schemas.microsoft.com/office/drawing/2014/main" id="{4951624A-A076-6143-83C1-F91BFB411A4B}"/>
              </a:ext>
            </a:extLst>
          </p:cNvPr>
          <p:cNvSpPr/>
          <p:nvPr/>
        </p:nvSpPr>
        <p:spPr>
          <a:xfrm>
            <a:off x="406400" y="3363467"/>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8" name="Oval 7">
            <a:extLst>
              <a:ext uri="{FF2B5EF4-FFF2-40B4-BE49-F238E27FC236}">
                <a16:creationId xmlns:a16="http://schemas.microsoft.com/office/drawing/2014/main" id="{DD2382F0-6963-F84A-8FB6-2939DA680E61}"/>
              </a:ext>
            </a:extLst>
          </p:cNvPr>
          <p:cNvSpPr/>
          <p:nvPr/>
        </p:nvSpPr>
        <p:spPr>
          <a:xfrm>
            <a:off x="5308600" y="45466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9" name="Oval 8">
            <a:extLst>
              <a:ext uri="{FF2B5EF4-FFF2-40B4-BE49-F238E27FC236}">
                <a16:creationId xmlns:a16="http://schemas.microsoft.com/office/drawing/2014/main" id="{4586BF4F-0CBA-014E-8E17-CFF538ECF832}"/>
              </a:ext>
            </a:extLst>
          </p:cNvPr>
          <p:cNvSpPr/>
          <p:nvPr/>
        </p:nvSpPr>
        <p:spPr>
          <a:xfrm>
            <a:off x="6908800" y="27178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10" name="Oval 9">
            <a:extLst>
              <a:ext uri="{FF2B5EF4-FFF2-40B4-BE49-F238E27FC236}">
                <a16:creationId xmlns:a16="http://schemas.microsoft.com/office/drawing/2014/main" id="{4FC24D24-F259-B148-8EEE-182312F1C0BB}"/>
              </a:ext>
            </a:extLst>
          </p:cNvPr>
          <p:cNvSpPr/>
          <p:nvPr/>
        </p:nvSpPr>
        <p:spPr>
          <a:xfrm>
            <a:off x="9144000" y="11971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11" name="Oval 10">
            <a:extLst>
              <a:ext uri="{FF2B5EF4-FFF2-40B4-BE49-F238E27FC236}">
                <a16:creationId xmlns:a16="http://schemas.microsoft.com/office/drawing/2014/main" id="{37287E1D-50D0-DA47-B230-094504D9D351}"/>
              </a:ext>
            </a:extLst>
          </p:cNvPr>
          <p:cNvSpPr/>
          <p:nvPr/>
        </p:nvSpPr>
        <p:spPr>
          <a:xfrm>
            <a:off x="9855200" y="408432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cxnSp>
        <p:nvCxnSpPr>
          <p:cNvPr id="13" name="Straight Connector 12">
            <a:extLst>
              <a:ext uri="{FF2B5EF4-FFF2-40B4-BE49-F238E27FC236}">
                <a16:creationId xmlns:a16="http://schemas.microsoft.com/office/drawing/2014/main" id="{9FE51C5C-973C-D548-A36A-6DA405D08D6B}"/>
              </a:ext>
            </a:extLst>
          </p:cNvPr>
          <p:cNvCxnSpPr>
            <a:stCxn id="7" idx="7"/>
            <a:endCxn id="4" idx="3"/>
          </p:cNvCxnSpPr>
          <p:nvPr/>
        </p:nvCxnSpPr>
        <p:spPr>
          <a:xfrm flipV="1">
            <a:off x="1186890" y="2177489"/>
            <a:ext cx="674221" cy="1319888"/>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217929-73A8-844D-B017-0B71E46CE89B}"/>
              </a:ext>
            </a:extLst>
          </p:cNvPr>
          <p:cNvCxnSpPr>
            <a:stCxn id="7" idx="5"/>
            <a:endCxn id="6" idx="2"/>
          </p:cNvCxnSpPr>
          <p:nvPr/>
        </p:nvCxnSpPr>
        <p:spPr>
          <a:xfrm>
            <a:off x="1186890" y="4143957"/>
            <a:ext cx="1454711" cy="14864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573A7F7-0210-7940-BBFB-EA161771B73E}"/>
              </a:ext>
            </a:extLst>
          </p:cNvPr>
          <p:cNvCxnSpPr>
            <a:stCxn id="4" idx="4"/>
            <a:endCxn id="6" idx="1"/>
          </p:cNvCxnSpPr>
          <p:nvPr/>
        </p:nvCxnSpPr>
        <p:spPr>
          <a:xfrm>
            <a:off x="2184401" y="2311401"/>
            <a:ext cx="591111" cy="165791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489D523-3F0F-0C49-8BD7-EB23FBA1375F}"/>
              </a:ext>
            </a:extLst>
          </p:cNvPr>
          <p:cNvCxnSpPr>
            <a:stCxn id="4" idx="6"/>
            <a:endCxn id="5" idx="2"/>
          </p:cNvCxnSpPr>
          <p:nvPr/>
        </p:nvCxnSpPr>
        <p:spPr>
          <a:xfrm flipV="1">
            <a:off x="2641600" y="1549400"/>
            <a:ext cx="2235200" cy="304800"/>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0822B3E-C434-A14A-BFE1-9665F8E90028}"/>
              </a:ext>
            </a:extLst>
          </p:cNvPr>
          <p:cNvCxnSpPr>
            <a:stCxn id="6" idx="5"/>
            <a:endCxn id="8" idx="2"/>
          </p:cNvCxnSpPr>
          <p:nvPr/>
        </p:nvCxnSpPr>
        <p:spPr>
          <a:xfrm>
            <a:off x="3422090" y="4615890"/>
            <a:ext cx="1886511" cy="38791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5C857B6D-9264-DB46-82FC-D6DF1910C762}"/>
              </a:ext>
            </a:extLst>
          </p:cNvPr>
          <p:cNvCxnSpPr>
            <a:stCxn id="8" idx="7"/>
            <a:endCxn id="9" idx="3"/>
          </p:cNvCxnSpPr>
          <p:nvPr/>
        </p:nvCxnSpPr>
        <p:spPr>
          <a:xfrm flipV="1">
            <a:off x="6089090" y="3498290"/>
            <a:ext cx="953621" cy="11822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70D2EE95-C453-234C-8BB1-77FE3E203C5E}"/>
              </a:ext>
            </a:extLst>
          </p:cNvPr>
          <p:cNvCxnSpPr>
            <a:stCxn id="5" idx="5"/>
            <a:endCxn id="9" idx="1"/>
          </p:cNvCxnSpPr>
          <p:nvPr/>
        </p:nvCxnSpPr>
        <p:spPr>
          <a:xfrm>
            <a:off x="5657290" y="1872690"/>
            <a:ext cx="1385421" cy="9790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75B35C20-4301-AA40-B03A-DE3F24630BDB}"/>
              </a:ext>
            </a:extLst>
          </p:cNvPr>
          <p:cNvCxnSpPr>
            <a:stCxn id="9" idx="7"/>
            <a:endCxn id="10" idx="3"/>
          </p:cNvCxnSpPr>
          <p:nvPr/>
        </p:nvCxnSpPr>
        <p:spPr>
          <a:xfrm flipV="1">
            <a:off x="7689290" y="1977590"/>
            <a:ext cx="1588621" cy="8741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74205AEF-C1A9-5A4E-AC4B-5E42607A6BA3}"/>
              </a:ext>
            </a:extLst>
          </p:cNvPr>
          <p:cNvCxnSpPr>
            <a:stCxn id="9" idx="5"/>
            <a:endCxn id="11" idx="2"/>
          </p:cNvCxnSpPr>
          <p:nvPr/>
        </p:nvCxnSpPr>
        <p:spPr>
          <a:xfrm>
            <a:off x="7689290" y="3498290"/>
            <a:ext cx="2165911" cy="104323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3EBAC01-87A9-CC44-8A31-D20FF24DD681}"/>
              </a:ext>
            </a:extLst>
          </p:cNvPr>
          <p:cNvCxnSpPr>
            <a:stCxn id="10" idx="4"/>
            <a:endCxn id="11" idx="1"/>
          </p:cNvCxnSpPr>
          <p:nvPr/>
        </p:nvCxnSpPr>
        <p:spPr>
          <a:xfrm>
            <a:off x="9601201" y="2111500"/>
            <a:ext cx="387911" cy="210673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E34F6F4-792B-0D4E-B982-2443822E5DFC}"/>
              </a:ext>
            </a:extLst>
          </p:cNvPr>
          <p:cNvCxnSpPr>
            <a:stCxn id="8" idx="5"/>
            <a:endCxn id="11" idx="3"/>
          </p:cNvCxnSpPr>
          <p:nvPr/>
        </p:nvCxnSpPr>
        <p:spPr>
          <a:xfrm flipV="1">
            <a:off x="6089090" y="4864809"/>
            <a:ext cx="3900021" cy="462280"/>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22" name="Oval 21">
            <a:extLst>
              <a:ext uri="{FF2B5EF4-FFF2-40B4-BE49-F238E27FC236}">
                <a16:creationId xmlns:a16="http://schemas.microsoft.com/office/drawing/2014/main" id="{A341A78C-2550-0B48-A078-8FE90BF2F33B}"/>
              </a:ext>
            </a:extLst>
          </p:cNvPr>
          <p:cNvSpPr/>
          <p:nvPr/>
        </p:nvSpPr>
        <p:spPr>
          <a:xfrm>
            <a:off x="4319624" y="2801873"/>
            <a:ext cx="914400" cy="914400"/>
          </a:xfrm>
          <a:prstGeom prst="ellipse">
            <a:avLst/>
          </a:prstGeom>
          <a:solidFill>
            <a:srgbClr val="92D050"/>
          </a:solidFill>
          <a:ln>
            <a:solidFill>
              <a:srgbClr val="FF0000"/>
            </a:solidFill>
          </a:ln>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cxnSp>
        <p:nvCxnSpPr>
          <p:cNvPr id="26" name="Straight Connector 25">
            <a:extLst>
              <a:ext uri="{FF2B5EF4-FFF2-40B4-BE49-F238E27FC236}">
                <a16:creationId xmlns:a16="http://schemas.microsoft.com/office/drawing/2014/main" id="{A34B8DC4-062D-EC4D-8E19-9B2DCC21086C}"/>
              </a:ext>
            </a:extLst>
          </p:cNvPr>
          <p:cNvCxnSpPr>
            <a:cxnSpLocks/>
            <a:stCxn id="22" idx="0"/>
            <a:endCxn id="5" idx="3"/>
          </p:cNvCxnSpPr>
          <p:nvPr/>
        </p:nvCxnSpPr>
        <p:spPr>
          <a:xfrm flipV="1">
            <a:off x="4776825" y="1872689"/>
            <a:ext cx="233887" cy="92918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8317F1E1-0AA4-394C-AE64-81321643164B}"/>
              </a:ext>
            </a:extLst>
          </p:cNvPr>
          <p:cNvCxnSpPr>
            <a:cxnSpLocks/>
            <a:stCxn id="22" idx="2"/>
            <a:endCxn id="4" idx="5"/>
          </p:cNvCxnSpPr>
          <p:nvPr/>
        </p:nvCxnSpPr>
        <p:spPr>
          <a:xfrm flipH="1" flipV="1">
            <a:off x="2507690" y="2177489"/>
            <a:ext cx="1811935" cy="108158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4500C12F-5DEF-E24F-8F33-F322ABF8067B}"/>
              </a:ext>
            </a:extLst>
          </p:cNvPr>
          <p:cNvCxnSpPr>
            <a:cxnSpLocks/>
            <a:stCxn id="9" idx="2"/>
            <a:endCxn id="22" idx="6"/>
          </p:cNvCxnSpPr>
          <p:nvPr/>
        </p:nvCxnSpPr>
        <p:spPr>
          <a:xfrm flipH="1">
            <a:off x="5234024" y="3175001"/>
            <a:ext cx="1674776" cy="84073"/>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6D07BD27-1128-D640-993E-1BBC5FD28A75}"/>
              </a:ext>
            </a:extLst>
          </p:cNvPr>
          <p:cNvSpPr txBox="1"/>
          <p:nvPr/>
        </p:nvSpPr>
        <p:spPr>
          <a:xfrm>
            <a:off x="132888" y="4786913"/>
            <a:ext cx="9722312" cy="1107992"/>
          </a:xfrm>
          <a:prstGeom prst="rect">
            <a:avLst/>
          </a:prstGeom>
          <a:noFill/>
        </p:spPr>
        <p:txBody>
          <a:bodyPr wrap="square" lIns="121917" tIns="60958" rIns="121917" bIns="60958" rtlCol="0">
            <a:spAutoFit/>
          </a:bodyPr>
          <a:lstStyle/>
          <a:p>
            <a:r>
              <a:rPr lang="en-US" sz="3200" b="1" dirty="0"/>
              <a:t>Multiple miners can mine a </a:t>
            </a:r>
          </a:p>
          <a:p>
            <a:r>
              <a:rPr lang="en-US" sz="3200" b="1" dirty="0"/>
              <a:t>new block simultaneously or in a near identical time </a:t>
            </a:r>
          </a:p>
        </p:txBody>
      </p:sp>
      <p:pic>
        <p:nvPicPr>
          <p:cNvPr id="39" name="Picture 38">
            <a:extLst>
              <a:ext uri="{FF2B5EF4-FFF2-40B4-BE49-F238E27FC236}">
                <a16:creationId xmlns:a16="http://schemas.microsoft.com/office/drawing/2014/main" id="{62064933-81CE-BA42-BF2A-330F1A329120}"/>
              </a:ext>
            </a:extLst>
          </p:cNvPr>
          <p:cNvPicPr>
            <a:picLocks noChangeAspect="1"/>
          </p:cNvPicPr>
          <p:nvPr/>
        </p:nvPicPr>
        <p:blipFill>
          <a:blip r:embed="rId2"/>
          <a:stretch>
            <a:fillRect/>
          </a:stretch>
        </p:blipFill>
        <p:spPr>
          <a:xfrm>
            <a:off x="2475586" y="3342868"/>
            <a:ext cx="1174236" cy="1354073"/>
          </a:xfrm>
          <a:prstGeom prst="rect">
            <a:avLst/>
          </a:prstGeom>
        </p:spPr>
      </p:pic>
      <p:pic>
        <p:nvPicPr>
          <p:cNvPr id="2" name="Picture 1">
            <a:extLst>
              <a:ext uri="{FF2B5EF4-FFF2-40B4-BE49-F238E27FC236}">
                <a16:creationId xmlns:a16="http://schemas.microsoft.com/office/drawing/2014/main" id="{B96C7C21-5BE2-D543-BED5-62FBE8E3799B}"/>
              </a:ext>
            </a:extLst>
          </p:cNvPr>
          <p:cNvPicPr>
            <a:picLocks noChangeAspect="1"/>
          </p:cNvPicPr>
          <p:nvPr/>
        </p:nvPicPr>
        <p:blipFill>
          <a:blip r:embed="rId3"/>
          <a:stretch>
            <a:fillRect/>
          </a:stretch>
        </p:blipFill>
        <p:spPr>
          <a:xfrm>
            <a:off x="6648095" y="1855889"/>
            <a:ext cx="2462232" cy="1641488"/>
          </a:xfrm>
          <a:prstGeom prst="rect">
            <a:avLst/>
          </a:prstGeom>
        </p:spPr>
      </p:pic>
      <p:pic>
        <p:nvPicPr>
          <p:cNvPr id="32" name="Picture 31">
            <a:extLst>
              <a:ext uri="{FF2B5EF4-FFF2-40B4-BE49-F238E27FC236}">
                <a16:creationId xmlns:a16="http://schemas.microsoft.com/office/drawing/2014/main" id="{9FD8A213-8B14-844A-BF38-751227A9507A}"/>
              </a:ext>
            </a:extLst>
          </p:cNvPr>
          <p:cNvPicPr>
            <a:picLocks noChangeAspect="1"/>
          </p:cNvPicPr>
          <p:nvPr/>
        </p:nvPicPr>
        <p:blipFill>
          <a:blip r:embed="rId3"/>
          <a:stretch>
            <a:fillRect/>
          </a:stretch>
        </p:blipFill>
        <p:spPr>
          <a:xfrm>
            <a:off x="1292467" y="752759"/>
            <a:ext cx="2462232" cy="1641488"/>
          </a:xfrm>
          <a:prstGeom prst="rect">
            <a:avLst/>
          </a:prstGeom>
        </p:spPr>
      </p:pic>
    </p:spTree>
    <p:extLst>
      <p:ext uri="{BB962C8B-B14F-4D97-AF65-F5344CB8AC3E}">
        <p14:creationId xmlns:p14="http://schemas.microsoft.com/office/powerpoint/2010/main" val="366178459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1DEA0F7-8725-A841-8341-35BD19A93496}"/>
              </a:ext>
            </a:extLst>
          </p:cNvPr>
          <p:cNvSpPr>
            <a:spLocks noGrp="1"/>
          </p:cNvSpPr>
          <p:nvPr>
            <p:ph type="title"/>
          </p:nvPr>
        </p:nvSpPr>
        <p:spPr/>
        <p:txBody>
          <a:bodyPr/>
          <a:lstStyle/>
          <a:p>
            <a:r>
              <a:rPr lang="en-US" dirty="0"/>
              <a:t>Block Propagation – Accept the Longest Chain</a:t>
            </a:r>
          </a:p>
        </p:txBody>
      </p:sp>
      <p:sp>
        <p:nvSpPr>
          <p:cNvPr id="4" name="Rectangle 3">
            <a:extLst>
              <a:ext uri="{FF2B5EF4-FFF2-40B4-BE49-F238E27FC236}">
                <a16:creationId xmlns:a16="http://schemas.microsoft.com/office/drawing/2014/main" id="{A9DCD3AE-E1EC-D840-B3E3-B0B69B8A9B38}"/>
              </a:ext>
            </a:extLst>
          </p:cNvPr>
          <p:cNvSpPr/>
          <p:nvPr/>
        </p:nvSpPr>
        <p:spPr>
          <a:xfrm>
            <a:off x="203200" y="2717800"/>
            <a:ext cx="12192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b="1" dirty="0"/>
              <a:t>Block 1</a:t>
            </a:r>
          </a:p>
        </p:txBody>
      </p:sp>
      <p:sp>
        <p:nvSpPr>
          <p:cNvPr id="5" name="Rectangle 4">
            <a:extLst>
              <a:ext uri="{FF2B5EF4-FFF2-40B4-BE49-F238E27FC236}">
                <a16:creationId xmlns:a16="http://schemas.microsoft.com/office/drawing/2014/main" id="{FE33EB9C-FE60-1B42-A213-FDCF25472DAB}"/>
              </a:ext>
            </a:extLst>
          </p:cNvPr>
          <p:cNvSpPr/>
          <p:nvPr/>
        </p:nvSpPr>
        <p:spPr>
          <a:xfrm>
            <a:off x="2235200" y="2717800"/>
            <a:ext cx="1219200" cy="6096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lIns="121917" tIns="60958" rIns="121917" bIns="60958" rtlCol="0" anchor="ctr"/>
          <a:lstStyle/>
          <a:p>
            <a:pPr algn="ctr"/>
            <a:r>
              <a:rPr lang="en-US" b="1" dirty="0"/>
              <a:t>Block 2</a:t>
            </a:r>
          </a:p>
        </p:txBody>
      </p:sp>
      <p:sp>
        <p:nvSpPr>
          <p:cNvPr id="6" name="Rectangle 5">
            <a:extLst>
              <a:ext uri="{FF2B5EF4-FFF2-40B4-BE49-F238E27FC236}">
                <a16:creationId xmlns:a16="http://schemas.microsoft.com/office/drawing/2014/main" id="{5327E16D-C94D-CF47-A44B-3BD8F2135C5D}"/>
              </a:ext>
            </a:extLst>
          </p:cNvPr>
          <p:cNvSpPr/>
          <p:nvPr/>
        </p:nvSpPr>
        <p:spPr>
          <a:xfrm>
            <a:off x="2235200" y="1587753"/>
            <a:ext cx="1219200" cy="6096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lIns="121917" tIns="60958" rIns="121917" bIns="60958" rtlCol="0" anchor="ctr"/>
          <a:lstStyle/>
          <a:p>
            <a:pPr algn="ctr"/>
            <a:r>
              <a:rPr lang="en-US" b="1" dirty="0"/>
              <a:t>Block 3</a:t>
            </a:r>
          </a:p>
        </p:txBody>
      </p:sp>
      <p:sp>
        <p:nvSpPr>
          <p:cNvPr id="7" name="Rectangle 6">
            <a:extLst>
              <a:ext uri="{FF2B5EF4-FFF2-40B4-BE49-F238E27FC236}">
                <a16:creationId xmlns:a16="http://schemas.microsoft.com/office/drawing/2014/main" id="{4EC3D9B3-5E40-D241-84E4-F1BFBD5DE319}"/>
              </a:ext>
            </a:extLst>
          </p:cNvPr>
          <p:cNvSpPr/>
          <p:nvPr/>
        </p:nvSpPr>
        <p:spPr>
          <a:xfrm>
            <a:off x="4165600" y="3759200"/>
            <a:ext cx="1219200" cy="6096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r>
              <a:rPr lang="en-US" b="1" dirty="0"/>
              <a:t>Block 4</a:t>
            </a:r>
          </a:p>
        </p:txBody>
      </p:sp>
      <p:sp>
        <p:nvSpPr>
          <p:cNvPr id="8" name="Rectangle 7">
            <a:extLst>
              <a:ext uri="{FF2B5EF4-FFF2-40B4-BE49-F238E27FC236}">
                <a16:creationId xmlns:a16="http://schemas.microsoft.com/office/drawing/2014/main" id="{AC29B827-77BE-7D4D-B7D9-41055D22F39C}"/>
              </a:ext>
            </a:extLst>
          </p:cNvPr>
          <p:cNvSpPr/>
          <p:nvPr/>
        </p:nvSpPr>
        <p:spPr>
          <a:xfrm>
            <a:off x="4165600" y="2717800"/>
            <a:ext cx="1219200" cy="6096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r>
              <a:rPr lang="en-US" b="1" dirty="0"/>
              <a:t>Block 5</a:t>
            </a:r>
          </a:p>
        </p:txBody>
      </p:sp>
      <p:sp>
        <p:nvSpPr>
          <p:cNvPr id="9" name="Rectangle 8">
            <a:extLst>
              <a:ext uri="{FF2B5EF4-FFF2-40B4-BE49-F238E27FC236}">
                <a16:creationId xmlns:a16="http://schemas.microsoft.com/office/drawing/2014/main" id="{514B928E-B07A-F54A-8F82-FCEDA93702F2}"/>
              </a:ext>
            </a:extLst>
          </p:cNvPr>
          <p:cNvSpPr/>
          <p:nvPr/>
        </p:nvSpPr>
        <p:spPr>
          <a:xfrm>
            <a:off x="4180840" y="1587500"/>
            <a:ext cx="1219200" cy="6096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r>
              <a:rPr lang="en-US" b="1" dirty="0"/>
              <a:t>Block 6</a:t>
            </a:r>
          </a:p>
        </p:txBody>
      </p:sp>
      <p:sp>
        <p:nvSpPr>
          <p:cNvPr id="10" name="Rectangle 9">
            <a:extLst>
              <a:ext uri="{FF2B5EF4-FFF2-40B4-BE49-F238E27FC236}">
                <a16:creationId xmlns:a16="http://schemas.microsoft.com/office/drawing/2014/main" id="{65EE9F21-D8DE-144B-BF61-8E9FA9529682}"/>
              </a:ext>
            </a:extLst>
          </p:cNvPr>
          <p:cNvSpPr/>
          <p:nvPr/>
        </p:nvSpPr>
        <p:spPr>
          <a:xfrm>
            <a:off x="6177280" y="2717800"/>
            <a:ext cx="1219200" cy="6096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lIns="121917" tIns="60958" rIns="121917" bIns="60958" rtlCol="0" anchor="ctr"/>
          <a:lstStyle/>
          <a:p>
            <a:pPr algn="ctr"/>
            <a:r>
              <a:rPr lang="en-US" b="1" dirty="0"/>
              <a:t>Block 7</a:t>
            </a:r>
          </a:p>
        </p:txBody>
      </p:sp>
      <p:sp>
        <p:nvSpPr>
          <p:cNvPr id="11" name="Rectangle 10">
            <a:extLst>
              <a:ext uri="{FF2B5EF4-FFF2-40B4-BE49-F238E27FC236}">
                <a16:creationId xmlns:a16="http://schemas.microsoft.com/office/drawing/2014/main" id="{815A0B49-0F15-2C48-B27A-AE84BFF1FA9F}"/>
              </a:ext>
            </a:extLst>
          </p:cNvPr>
          <p:cNvSpPr/>
          <p:nvPr/>
        </p:nvSpPr>
        <p:spPr>
          <a:xfrm>
            <a:off x="8285480" y="2717800"/>
            <a:ext cx="1219200" cy="609600"/>
          </a:xfrm>
          <a:prstGeom prst="rect">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b="1" dirty="0"/>
              <a:t>Block 8</a:t>
            </a:r>
          </a:p>
        </p:txBody>
      </p:sp>
      <p:sp>
        <p:nvSpPr>
          <p:cNvPr id="12" name="Rectangle 11">
            <a:extLst>
              <a:ext uri="{FF2B5EF4-FFF2-40B4-BE49-F238E27FC236}">
                <a16:creationId xmlns:a16="http://schemas.microsoft.com/office/drawing/2014/main" id="{A2E532F9-07C7-BA4A-9FC7-7F5AC3F6B34F}"/>
              </a:ext>
            </a:extLst>
          </p:cNvPr>
          <p:cNvSpPr/>
          <p:nvPr/>
        </p:nvSpPr>
        <p:spPr>
          <a:xfrm>
            <a:off x="8285480" y="3721861"/>
            <a:ext cx="1219200" cy="609600"/>
          </a:xfrm>
          <a:prstGeom prst="rect">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b="1" dirty="0"/>
              <a:t>Block 9</a:t>
            </a:r>
          </a:p>
        </p:txBody>
      </p:sp>
      <p:sp>
        <p:nvSpPr>
          <p:cNvPr id="15" name="Rectangle 14">
            <a:extLst>
              <a:ext uri="{FF2B5EF4-FFF2-40B4-BE49-F238E27FC236}">
                <a16:creationId xmlns:a16="http://schemas.microsoft.com/office/drawing/2014/main" id="{8D87F9E9-7EC0-A643-8835-9097F274D8AC}"/>
              </a:ext>
            </a:extLst>
          </p:cNvPr>
          <p:cNvSpPr/>
          <p:nvPr/>
        </p:nvSpPr>
        <p:spPr>
          <a:xfrm>
            <a:off x="10261600" y="2722880"/>
            <a:ext cx="1320800" cy="6096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b="1" dirty="0"/>
              <a:t>Block 10</a:t>
            </a:r>
          </a:p>
        </p:txBody>
      </p:sp>
      <p:cxnSp>
        <p:nvCxnSpPr>
          <p:cNvPr id="16" name="Straight Arrow Connector 15">
            <a:extLst>
              <a:ext uri="{FF2B5EF4-FFF2-40B4-BE49-F238E27FC236}">
                <a16:creationId xmlns:a16="http://schemas.microsoft.com/office/drawing/2014/main" id="{A8A332EE-4737-F347-83C9-AE570A66FEC7}"/>
              </a:ext>
            </a:extLst>
          </p:cNvPr>
          <p:cNvCxnSpPr>
            <a:stCxn id="4" idx="3"/>
            <a:endCxn id="5" idx="1"/>
          </p:cNvCxnSpPr>
          <p:nvPr/>
        </p:nvCxnSpPr>
        <p:spPr>
          <a:xfrm>
            <a:off x="1422400" y="3022600"/>
            <a:ext cx="81280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15D749F8-DD64-4648-9CC4-A25895F616DB}"/>
              </a:ext>
            </a:extLst>
          </p:cNvPr>
          <p:cNvCxnSpPr>
            <a:stCxn id="4" idx="3"/>
            <a:endCxn id="6" idx="1"/>
          </p:cNvCxnSpPr>
          <p:nvPr/>
        </p:nvCxnSpPr>
        <p:spPr>
          <a:xfrm flipV="1">
            <a:off x="1422400" y="1892554"/>
            <a:ext cx="812800" cy="1130047"/>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FC5F90BF-A692-2A46-8025-05A9CFAD3330}"/>
              </a:ext>
            </a:extLst>
          </p:cNvPr>
          <p:cNvCxnSpPr>
            <a:stCxn id="6" idx="3"/>
            <a:endCxn id="9" idx="1"/>
          </p:cNvCxnSpPr>
          <p:nvPr/>
        </p:nvCxnSpPr>
        <p:spPr>
          <a:xfrm flipV="1">
            <a:off x="3454400" y="1892300"/>
            <a:ext cx="726440" cy="253"/>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5AC3791A-15E8-EA41-A8C5-CBDDEAEEBB43}"/>
              </a:ext>
            </a:extLst>
          </p:cNvPr>
          <p:cNvCxnSpPr>
            <a:stCxn id="5" idx="3"/>
            <a:endCxn id="8" idx="1"/>
          </p:cNvCxnSpPr>
          <p:nvPr/>
        </p:nvCxnSpPr>
        <p:spPr>
          <a:xfrm>
            <a:off x="3454400" y="3022600"/>
            <a:ext cx="71120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80CC81FA-8981-184E-9FFA-3C082815B598}"/>
              </a:ext>
            </a:extLst>
          </p:cNvPr>
          <p:cNvCxnSpPr>
            <a:stCxn id="5" idx="3"/>
            <a:endCxn id="7" idx="1"/>
          </p:cNvCxnSpPr>
          <p:nvPr/>
        </p:nvCxnSpPr>
        <p:spPr>
          <a:xfrm>
            <a:off x="3454400" y="3022600"/>
            <a:ext cx="711200" cy="10414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096ECE91-CD8A-F242-ACF2-558B5714823B}"/>
              </a:ext>
            </a:extLst>
          </p:cNvPr>
          <p:cNvCxnSpPr>
            <a:stCxn id="8" idx="3"/>
            <a:endCxn id="10" idx="1"/>
          </p:cNvCxnSpPr>
          <p:nvPr/>
        </p:nvCxnSpPr>
        <p:spPr>
          <a:xfrm>
            <a:off x="5384800" y="3022600"/>
            <a:ext cx="79248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48F46288-09D4-DC45-8C4E-93437EC33968}"/>
              </a:ext>
            </a:extLst>
          </p:cNvPr>
          <p:cNvCxnSpPr>
            <a:stCxn id="10" idx="3"/>
            <a:endCxn id="11" idx="1"/>
          </p:cNvCxnSpPr>
          <p:nvPr/>
        </p:nvCxnSpPr>
        <p:spPr>
          <a:xfrm>
            <a:off x="7396480" y="3022600"/>
            <a:ext cx="88900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0E2AD790-333E-4C4A-B3B6-BBBAC3FE6E9C}"/>
              </a:ext>
            </a:extLst>
          </p:cNvPr>
          <p:cNvCxnSpPr>
            <a:stCxn id="10" idx="3"/>
            <a:endCxn id="12" idx="1"/>
          </p:cNvCxnSpPr>
          <p:nvPr/>
        </p:nvCxnSpPr>
        <p:spPr>
          <a:xfrm>
            <a:off x="7396480" y="3022600"/>
            <a:ext cx="889000" cy="100406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75729921-8FF5-C543-80E5-23C500CB7E33}"/>
              </a:ext>
            </a:extLst>
          </p:cNvPr>
          <p:cNvCxnSpPr>
            <a:stCxn id="11" idx="3"/>
            <a:endCxn id="15" idx="1"/>
          </p:cNvCxnSpPr>
          <p:nvPr/>
        </p:nvCxnSpPr>
        <p:spPr>
          <a:xfrm>
            <a:off x="9504680" y="3022600"/>
            <a:ext cx="756920" cy="508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81315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1DEA0F7-8725-A841-8341-35BD19A93496}"/>
              </a:ext>
            </a:extLst>
          </p:cNvPr>
          <p:cNvSpPr>
            <a:spLocks noGrp="1"/>
          </p:cNvSpPr>
          <p:nvPr>
            <p:ph type="title"/>
          </p:nvPr>
        </p:nvSpPr>
        <p:spPr/>
        <p:txBody>
          <a:bodyPr/>
          <a:lstStyle/>
          <a:p>
            <a:r>
              <a:rPr lang="en-US" dirty="0"/>
              <a:t>Block Propagation – Accept One of the Longest </a:t>
            </a:r>
            <a:r>
              <a:rPr lang="en-US" dirty="0" smtClean="0"/>
              <a:t>Chains</a:t>
            </a:r>
            <a:endParaRPr lang="en-US" dirty="0"/>
          </a:p>
        </p:txBody>
      </p:sp>
      <p:sp>
        <p:nvSpPr>
          <p:cNvPr id="25" name="Rectangle 24">
            <a:extLst>
              <a:ext uri="{FF2B5EF4-FFF2-40B4-BE49-F238E27FC236}">
                <a16:creationId xmlns:a16="http://schemas.microsoft.com/office/drawing/2014/main" id="{21166732-0ED0-104E-9AA3-C03628332AD4}"/>
              </a:ext>
            </a:extLst>
          </p:cNvPr>
          <p:cNvSpPr/>
          <p:nvPr/>
        </p:nvSpPr>
        <p:spPr>
          <a:xfrm>
            <a:off x="203200" y="2717800"/>
            <a:ext cx="12192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b="1" dirty="0"/>
              <a:t>Block 1</a:t>
            </a:r>
          </a:p>
        </p:txBody>
      </p:sp>
      <p:sp>
        <p:nvSpPr>
          <p:cNvPr id="26" name="Rectangle 25">
            <a:extLst>
              <a:ext uri="{FF2B5EF4-FFF2-40B4-BE49-F238E27FC236}">
                <a16:creationId xmlns:a16="http://schemas.microsoft.com/office/drawing/2014/main" id="{D5C6D8FB-9700-D14F-9164-FE3B777FB436}"/>
              </a:ext>
            </a:extLst>
          </p:cNvPr>
          <p:cNvSpPr/>
          <p:nvPr/>
        </p:nvSpPr>
        <p:spPr>
          <a:xfrm>
            <a:off x="2235200" y="2717800"/>
            <a:ext cx="1219200" cy="6096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lIns="121917" tIns="60958" rIns="121917" bIns="60958" rtlCol="0" anchor="ctr"/>
          <a:lstStyle/>
          <a:p>
            <a:pPr algn="ctr"/>
            <a:r>
              <a:rPr lang="en-US" b="1" dirty="0"/>
              <a:t>Block 2</a:t>
            </a:r>
          </a:p>
        </p:txBody>
      </p:sp>
      <p:sp>
        <p:nvSpPr>
          <p:cNvPr id="27" name="Rectangle 26">
            <a:extLst>
              <a:ext uri="{FF2B5EF4-FFF2-40B4-BE49-F238E27FC236}">
                <a16:creationId xmlns:a16="http://schemas.microsoft.com/office/drawing/2014/main" id="{E6857B33-9569-1541-8ACB-DA0A20C6D940}"/>
              </a:ext>
            </a:extLst>
          </p:cNvPr>
          <p:cNvSpPr/>
          <p:nvPr/>
        </p:nvSpPr>
        <p:spPr>
          <a:xfrm>
            <a:off x="2235200" y="1587753"/>
            <a:ext cx="1219200" cy="6096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lIns="121917" tIns="60958" rIns="121917" bIns="60958" rtlCol="0" anchor="ctr"/>
          <a:lstStyle/>
          <a:p>
            <a:pPr algn="ctr"/>
            <a:r>
              <a:rPr lang="en-US" b="1" dirty="0"/>
              <a:t>Block 3</a:t>
            </a:r>
          </a:p>
        </p:txBody>
      </p:sp>
      <p:sp>
        <p:nvSpPr>
          <p:cNvPr id="28" name="Rectangle 27">
            <a:extLst>
              <a:ext uri="{FF2B5EF4-FFF2-40B4-BE49-F238E27FC236}">
                <a16:creationId xmlns:a16="http://schemas.microsoft.com/office/drawing/2014/main" id="{28D39FC4-2423-2C46-9025-52A221E1B2F1}"/>
              </a:ext>
            </a:extLst>
          </p:cNvPr>
          <p:cNvSpPr/>
          <p:nvPr/>
        </p:nvSpPr>
        <p:spPr>
          <a:xfrm>
            <a:off x="4165600" y="3759200"/>
            <a:ext cx="1219200" cy="6096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r>
              <a:rPr lang="en-US" b="1" dirty="0"/>
              <a:t>Block 4</a:t>
            </a:r>
          </a:p>
        </p:txBody>
      </p:sp>
      <p:sp>
        <p:nvSpPr>
          <p:cNvPr id="29" name="Rectangle 28">
            <a:extLst>
              <a:ext uri="{FF2B5EF4-FFF2-40B4-BE49-F238E27FC236}">
                <a16:creationId xmlns:a16="http://schemas.microsoft.com/office/drawing/2014/main" id="{BEF9C7F9-C43E-BB4F-A995-975396C61512}"/>
              </a:ext>
            </a:extLst>
          </p:cNvPr>
          <p:cNvSpPr/>
          <p:nvPr/>
        </p:nvSpPr>
        <p:spPr>
          <a:xfrm>
            <a:off x="4165600" y="2717800"/>
            <a:ext cx="1219200" cy="6096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r>
              <a:rPr lang="en-US" b="1" dirty="0"/>
              <a:t>Block 5</a:t>
            </a:r>
          </a:p>
        </p:txBody>
      </p:sp>
      <p:sp>
        <p:nvSpPr>
          <p:cNvPr id="30" name="Rectangle 29">
            <a:extLst>
              <a:ext uri="{FF2B5EF4-FFF2-40B4-BE49-F238E27FC236}">
                <a16:creationId xmlns:a16="http://schemas.microsoft.com/office/drawing/2014/main" id="{43C99143-B73B-9941-A762-EA591874D9BA}"/>
              </a:ext>
            </a:extLst>
          </p:cNvPr>
          <p:cNvSpPr/>
          <p:nvPr/>
        </p:nvSpPr>
        <p:spPr>
          <a:xfrm>
            <a:off x="4180840" y="1587500"/>
            <a:ext cx="1219200" cy="6096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r>
              <a:rPr lang="en-US" b="1" dirty="0"/>
              <a:t>Block 6</a:t>
            </a:r>
          </a:p>
        </p:txBody>
      </p:sp>
      <p:sp>
        <p:nvSpPr>
          <p:cNvPr id="31" name="Rectangle 30">
            <a:extLst>
              <a:ext uri="{FF2B5EF4-FFF2-40B4-BE49-F238E27FC236}">
                <a16:creationId xmlns:a16="http://schemas.microsoft.com/office/drawing/2014/main" id="{B8830E96-E9AE-DC49-991B-A965DE0DEC13}"/>
              </a:ext>
            </a:extLst>
          </p:cNvPr>
          <p:cNvSpPr/>
          <p:nvPr/>
        </p:nvSpPr>
        <p:spPr>
          <a:xfrm>
            <a:off x="6177280" y="2717800"/>
            <a:ext cx="1219200" cy="6096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lIns="121917" tIns="60958" rIns="121917" bIns="60958" rtlCol="0" anchor="ctr"/>
          <a:lstStyle/>
          <a:p>
            <a:pPr algn="ctr"/>
            <a:r>
              <a:rPr lang="en-US" b="1" dirty="0"/>
              <a:t>Block 7</a:t>
            </a:r>
          </a:p>
        </p:txBody>
      </p:sp>
      <p:sp>
        <p:nvSpPr>
          <p:cNvPr id="32" name="Rectangle 31">
            <a:extLst>
              <a:ext uri="{FF2B5EF4-FFF2-40B4-BE49-F238E27FC236}">
                <a16:creationId xmlns:a16="http://schemas.microsoft.com/office/drawing/2014/main" id="{9103D705-86F9-0B4D-9DEA-FADE8129A466}"/>
              </a:ext>
            </a:extLst>
          </p:cNvPr>
          <p:cNvSpPr/>
          <p:nvPr/>
        </p:nvSpPr>
        <p:spPr>
          <a:xfrm>
            <a:off x="8285480" y="2717800"/>
            <a:ext cx="1219200" cy="609600"/>
          </a:xfrm>
          <a:prstGeom prst="rect">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b="1" dirty="0"/>
              <a:t>Block 8</a:t>
            </a:r>
          </a:p>
        </p:txBody>
      </p:sp>
      <p:sp>
        <p:nvSpPr>
          <p:cNvPr id="33" name="Rectangle 32">
            <a:extLst>
              <a:ext uri="{FF2B5EF4-FFF2-40B4-BE49-F238E27FC236}">
                <a16:creationId xmlns:a16="http://schemas.microsoft.com/office/drawing/2014/main" id="{C56629F4-14B2-514A-A475-C4F1E5848325}"/>
              </a:ext>
            </a:extLst>
          </p:cNvPr>
          <p:cNvSpPr/>
          <p:nvPr/>
        </p:nvSpPr>
        <p:spPr>
          <a:xfrm>
            <a:off x="8285480" y="3721861"/>
            <a:ext cx="1219200" cy="609600"/>
          </a:xfrm>
          <a:prstGeom prst="rect">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b="1" dirty="0"/>
              <a:t>Block 9</a:t>
            </a:r>
          </a:p>
        </p:txBody>
      </p:sp>
      <p:sp>
        <p:nvSpPr>
          <p:cNvPr id="35" name="Rectangle 34">
            <a:extLst>
              <a:ext uri="{FF2B5EF4-FFF2-40B4-BE49-F238E27FC236}">
                <a16:creationId xmlns:a16="http://schemas.microsoft.com/office/drawing/2014/main" id="{F93B0A92-AC1D-C742-8469-E1EAFACAFC24}"/>
              </a:ext>
            </a:extLst>
          </p:cNvPr>
          <p:cNvSpPr/>
          <p:nvPr/>
        </p:nvSpPr>
        <p:spPr>
          <a:xfrm>
            <a:off x="10261600" y="3723640"/>
            <a:ext cx="1320800" cy="6096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b="1" dirty="0"/>
              <a:t>Block 11</a:t>
            </a:r>
          </a:p>
        </p:txBody>
      </p:sp>
      <p:sp>
        <p:nvSpPr>
          <p:cNvPr id="36" name="Rectangle 35">
            <a:extLst>
              <a:ext uri="{FF2B5EF4-FFF2-40B4-BE49-F238E27FC236}">
                <a16:creationId xmlns:a16="http://schemas.microsoft.com/office/drawing/2014/main" id="{CF2C6A20-A609-ED41-94CD-9DEA70099520}"/>
              </a:ext>
            </a:extLst>
          </p:cNvPr>
          <p:cNvSpPr/>
          <p:nvPr/>
        </p:nvSpPr>
        <p:spPr>
          <a:xfrm>
            <a:off x="10261600" y="2722880"/>
            <a:ext cx="1320800" cy="6096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b="1" dirty="0"/>
              <a:t>Block 10</a:t>
            </a:r>
          </a:p>
        </p:txBody>
      </p:sp>
      <p:cxnSp>
        <p:nvCxnSpPr>
          <p:cNvPr id="37" name="Straight Arrow Connector 36">
            <a:extLst>
              <a:ext uri="{FF2B5EF4-FFF2-40B4-BE49-F238E27FC236}">
                <a16:creationId xmlns:a16="http://schemas.microsoft.com/office/drawing/2014/main" id="{8EAE37EA-698D-D445-A683-0F8D3FE2CDCA}"/>
              </a:ext>
            </a:extLst>
          </p:cNvPr>
          <p:cNvCxnSpPr>
            <a:stCxn id="25" idx="3"/>
            <a:endCxn id="26" idx="1"/>
          </p:cNvCxnSpPr>
          <p:nvPr/>
        </p:nvCxnSpPr>
        <p:spPr>
          <a:xfrm>
            <a:off x="1422400" y="3022600"/>
            <a:ext cx="81280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5291CF23-0A9D-D248-9797-F22D8524B4DE}"/>
              </a:ext>
            </a:extLst>
          </p:cNvPr>
          <p:cNvCxnSpPr>
            <a:stCxn id="25" idx="3"/>
            <a:endCxn id="27" idx="1"/>
          </p:cNvCxnSpPr>
          <p:nvPr/>
        </p:nvCxnSpPr>
        <p:spPr>
          <a:xfrm flipV="1">
            <a:off x="1422400" y="1892554"/>
            <a:ext cx="812800" cy="1130047"/>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E214C39E-2BD4-D840-9C94-8F0B01402D83}"/>
              </a:ext>
            </a:extLst>
          </p:cNvPr>
          <p:cNvCxnSpPr>
            <a:stCxn id="27" idx="3"/>
            <a:endCxn id="30" idx="1"/>
          </p:cNvCxnSpPr>
          <p:nvPr/>
        </p:nvCxnSpPr>
        <p:spPr>
          <a:xfrm flipV="1">
            <a:off x="3454400" y="1892300"/>
            <a:ext cx="726440" cy="253"/>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EBA611E9-3996-CE46-9565-D601111094EC}"/>
              </a:ext>
            </a:extLst>
          </p:cNvPr>
          <p:cNvCxnSpPr>
            <a:stCxn id="26" idx="3"/>
            <a:endCxn id="29" idx="1"/>
          </p:cNvCxnSpPr>
          <p:nvPr/>
        </p:nvCxnSpPr>
        <p:spPr>
          <a:xfrm>
            <a:off x="3454400" y="3022600"/>
            <a:ext cx="71120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B2A39D79-D8A7-834A-8EC8-1BDCAC905601}"/>
              </a:ext>
            </a:extLst>
          </p:cNvPr>
          <p:cNvCxnSpPr>
            <a:stCxn id="26" idx="3"/>
            <a:endCxn id="28" idx="1"/>
          </p:cNvCxnSpPr>
          <p:nvPr/>
        </p:nvCxnSpPr>
        <p:spPr>
          <a:xfrm>
            <a:off x="3454400" y="3022600"/>
            <a:ext cx="711200" cy="10414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6DAF0299-A171-F445-90D7-5BD01365E915}"/>
              </a:ext>
            </a:extLst>
          </p:cNvPr>
          <p:cNvCxnSpPr>
            <a:stCxn id="29" idx="3"/>
            <a:endCxn id="31" idx="1"/>
          </p:cNvCxnSpPr>
          <p:nvPr/>
        </p:nvCxnSpPr>
        <p:spPr>
          <a:xfrm>
            <a:off x="5384800" y="3022600"/>
            <a:ext cx="79248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D3DA470C-6581-6B4F-94BB-5E80C895B5FB}"/>
              </a:ext>
            </a:extLst>
          </p:cNvPr>
          <p:cNvCxnSpPr>
            <a:stCxn id="31" idx="3"/>
            <a:endCxn id="32" idx="1"/>
          </p:cNvCxnSpPr>
          <p:nvPr/>
        </p:nvCxnSpPr>
        <p:spPr>
          <a:xfrm>
            <a:off x="7396480" y="3022600"/>
            <a:ext cx="88900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1C6FEFBA-972B-794F-B5D0-74DB1317C7E9}"/>
              </a:ext>
            </a:extLst>
          </p:cNvPr>
          <p:cNvCxnSpPr>
            <a:stCxn id="31" idx="3"/>
            <a:endCxn id="33" idx="1"/>
          </p:cNvCxnSpPr>
          <p:nvPr/>
        </p:nvCxnSpPr>
        <p:spPr>
          <a:xfrm>
            <a:off x="7396480" y="3022600"/>
            <a:ext cx="889000" cy="100406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0B28A28F-AD16-A34D-AC77-06FECE63646D}"/>
              </a:ext>
            </a:extLst>
          </p:cNvPr>
          <p:cNvCxnSpPr>
            <a:stCxn id="32" idx="3"/>
            <a:endCxn id="36" idx="1"/>
          </p:cNvCxnSpPr>
          <p:nvPr/>
        </p:nvCxnSpPr>
        <p:spPr>
          <a:xfrm>
            <a:off x="9504680" y="3022600"/>
            <a:ext cx="756920" cy="508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3775BC5E-E73F-CC45-9A74-1ABF094E57E9}"/>
              </a:ext>
            </a:extLst>
          </p:cNvPr>
          <p:cNvCxnSpPr>
            <a:cxnSpLocks/>
            <a:stCxn id="32" idx="3"/>
            <a:endCxn id="35" idx="1"/>
          </p:cNvCxnSpPr>
          <p:nvPr/>
        </p:nvCxnSpPr>
        <p:spPr>
          <a:xfrm>
            <a:off x="9504680" y="3022600"/>
            <a:ext cx="756920" cy="100584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6D07BD27-1128-D640-993E-1BBC5FD28A75}"/>
              </a:ext>
            </a:extLst>
          </p:cNvPr>
          <p:cNvSpPr txBox="1"/>
          <p:nvPr/>
        </p:nvSpPr>
        <p:spPr>
          <a:xfrm>
            <a:off x="448888" y="4520906"/>
            <a:ext cx="11371810" cy="1969766"/>
          </a:xfrm>
          <a:prstGeom prst="rect">
            <a:avLst/>
          </a:prstGeom>
          <a:noFill/>
        </p:spPr>
        <p:txBody>
          <a:bodyPr wrap="square" lIns="121917" tIns="60958" rIns="121917" bIns="60958" rtlCol="0">
            <a:spAutoFit/>
          </a:bodyPr>
          <a:lstStyle/>
          <a:p>
            <a:r>
              <a:rPr lang="en-US" sz="2400" dirty="0" smtClean="0"/>
              <a:t>“Accidental” forks occur rarely. Even if they occur, eventually only one becomes part of the longest chain</a:t>
            </a:r>
          </a:p>
          <a:p>
            <a:r>
              <a:rPr lang="en-US" sz="2400" dirty="0" smtClean="0"/>
              <a:t>There are “intentional” forks of two type: hard forks and soft forks to come up with new versions like </a:t>
            </a:r>
            <a:r>
              <a:rPr lang="en-US" sz="2400" dirty="0" err="1" smtClean="0"/>
              <a:t>Bitcoin</a:t>
            </a:r>
            <a:r>
              <a:rPr lang="en-US" sz="2400" dirty="0" smtClean="0"/>
              <a:t> Cash, etc., or to upgrade software versions </a:t>
            </a:r>
          </a:p>
          <a:p>
            <a:r>
              <a:rPr lang="en-US" sz="2400" dirty="0" smtClean="0"/>
              <a:t>Will be further discussed during our lectures on consensus</a:t>
            </a:r>
            <a:endParaRPr lang="en-US" sz="2400" dirty="0"/>
          </a:p>
        </p:txBody>
      </p:sp>
    </p:spTree>
    <p:extLst>
      <p:ext uri="{BB962C8B-B14F-4D97-AF65-F5344CB8AC3E}">
        <p14:creationId xmlns:p14="http://schemas.microsoft.com/office/powerpoint/2010/main" val="7029922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1EC2152-5BB0-E048-A947-A87CABF33CDA}"/>
              </a:ext>
            </a:extLst>
          </p:cNvPr>
          <p:cNvSpPr>
            <a:spLocks noGrp="1"/>
          </p:cNvSpPr>
          <p:nvPr>
            <p:ph idx="1"/>
          </p:nvPr>
        </p:nvSpPr>
        <p:spPr/>
        <p:txBody>
          <a:bodyPr lIns="121917" tIns="60958" rIns="121917" bIns="60958"/>
          <a:lstStyle/>
          <a:p>
            <a:r>
              <a:rPr lang="en-US" dirty="0"/>
              <a:t>Block contains the correct hash based on the existing </a:t>
            </a:r>
            <a:r>
              <a:rPr lang="en-US" dirty="0" err="1"/>
              <a:t>blockchain</a:t>
            </a:r>
            <a:r>
              <a:rPr lang="en-US" dirty="0"/>
              <a:t> </a:t>
            </a:r>
          </a:p>
          <a:p>
            <a:endParaRPr lang="en-US" dirty="0"/>
          </a:p>
          <a:p>
            <a:r>
              <a:rPr lang="en-US" dirty="0"/>
              <a:t>All the transactions inside the block are valid </a:t>
            </a:r>
          </a:p>
          <a:p>
            <a:pPr lvl="1"/>
            <a:r>
              <a:rPr lang="en-US" dirty="0"/>
              <a:t>Check the scripts</a:t>
            </a:r>
          </a:p>
          <a:p>
            <a:pPr lvl="1"/>
            <a:r>
              <a:rPr lang="en-US" dirty="0"/>
              <a:t>Validate with the existing </a:t>
            </a:r>
            <a:r>
              <a:rPr lang="en-US" dirty="0" err="1"/>
              <a:t>blockchain</a:t>
            </a:r>
            <a:endParaRPr lang="en-US" dirty="0"/>
          </a:p>
          <a:p>
            <a:pPr lvl="1"/>
            <a:endParaRPr lang="en-US" dirty="0"/>
          </a:p>
          <a:p>
            <a:r>
              <a:rPr lang="en-US" dirty="0"/>
              <a:t>The block is included in the current longest chain </a:t>
            </a:r>
          </a:p>
          <a:p>
            <a:pPr lvl="1"/>
            <a:r>
              <a:rPr lang="en-US" dirty="0"/>
              <a:t>Do not relay the forks </a:t>
            </a:r>
          </a:p>
        </p:txBody>
      </p:sp>
      <p:sp>
        <p:nvSpPr>
          <p:cNvPr id="3" name="Title 2">
            <a:extLst>
              <a:ext uri="{FF2B5EF4-FFF2-40B4-BE49-F238E27FC236}">
                <a16:creationId xmlns:a16="http://schemas.microsoft.com/office/drawing/2014/main" id="{CEB98998-6E94-8A48-8EED-E28997FFA016}"/>
              </a:ext>
            </a:extLst>
          </p:cNvPr>
          <p:cNvSpPr>
            <a:spLocks noGrp="1"/>
          </p:cNvSpPr>
          <p:nvPr>
            <p:ph type="title"/>
          </p:nvPr>
        </p:nvSpPr>
        <p:spPr/>
        <p:txBody>
          <a:bodyPr/>
          <a:lstStyle/>
          <a:p>
            <a:r>
              <a:rPr lang="en-US" dirty="0"/>
              <a:t>Which Block to Relay</a:t>
            </a:r>
          </a:p>
        </p:txBody>
      </p:sp>
    </p:spTree>
    <p:extLst>
      <p:ext uri="{BB962C8B-B14F-4D97-AF65-F5344CB8AC3E}">
        <p14:creationId xmlns:p14="http://schemas.microsoft.com/office/powerpoint/2010/main" val="64910780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D83EB39-8B72-1947-8461-AA2E83B1C816}"/>
              </a:ext>
            </a:extLst>
          </p:cNvPr>
          <p:cNvSpPr>
            <a:spLocks noGrp="1"/>
          </p:cNvSpPr>
          <p:nvPr>
            <p:ph type="title"/>
          </p:nvPr>
        </p:nvSpPr>
        <p:spPr/>
        <p:txBody>
          <a:bodyPr/>
          <a:lstStyle/>
          <a:p>
            <a:r>
              <a:rPr lang="en-US" dirty="0"/>
              <a:t>Block Propagation Latency</a:t>
            </a:r>
          </a:p>
        </p:txBody>
      </p:sp>
      <p:pic>
        <p:nvPicPr>
          <p:cNvPr id="5" name="Picture 4">
            <a:extLst>
              <a:ext uri="{FF2B5EF4-FFF2-40B4-BE49-F238E27FC236}">
                <a16:creationId xmlns:a16="http://schemas.microsoft.com/office/drawing/2014/main" id="{15DE40AE-8DE2-CF41-AD76-8BDB43035B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90601"/>
            <a:ext cx="7162800" cy="4861351"/>
          </a:xfrm>
          <a:prstGeom prst="rect">
            <a:avLst/>
          </a:prstGeom>
        </p:spPr>
      </p:pic>
      <p:sp>
        <p:nvSpPr>
          <p:cNvPr id="6" name="TextBox 5">
            <a:extLst>
              <a:ext uri="{FF2B5EF4-FFF2-40B4-BE49-F238E27FC236}">
                <a16:creationId xmlns:a16="http://schemas.microsoft.com/office/drawing/2014/main" id="{9248D13F-A237-FA42-B7B4-0803BC6BF042}"/>
              </a:ext>
            </a:extLst>
          </p:cNvPr>
          <p:cNvSpPr txBox="1"/>
          <p:nvPr/>
        </p:nvSpPr>
        <p:spPr>
          <a:xfrm>
            <a:off x="7162800" y="3583438"/>
            <a:ext cx="5029200" cy="1508101"/>
          </a:xfrm>
          <a:prstGeom prst="rect">
            <a:avLst/>
          </a:prstGeom>
          <a:noFill/>
        </p:spPr>
        <p:txBody>
          <a:bodyPr wrap="square" lIns="121917" tIns="60958" rIns="121917" bIns="60958" rtlCol="0">
            <a:spAutoFit/>
          </a:bodyPr>
          <a:lstStyle/>
          <a:p>
            <a:r>
              <a:rPr lang="en-IN" b="1" dirty="0"/>
              <a:t>Decker, Christian, and Roger </a:t>
            </a:r>
            <a:r>
              <a:rPr lang="en-IN" b="1" dirty="0" err="1"/>
              <a:t>Wattenhofer</a:t>
            </a:r>
            <a:r>
              <a:rPr lang="en-IN" b="1" dirty="0"/>
              <a:t>. "Information propagation in the bitcoin network." </a:t>
            </a:r>
            <a:r>
              <a:rPr lang="en-IN" b="1" i="1" dirty="0"/>
              <a:t> 2013 IEEE Thirteenth International Conference on Peer-to-Peer Computing (P2P)</a:t>
            </a:r>
            <a:r>
              <a:rPr lang="en-IN" b="1" dirty="0"/>
              <a:t>. IEEE, 2013.</a:t>
            </a:r>
            <a:endParaRPr lang="en-US" b="1" dirty="0"/>
          </a:p>
        </p:txBody>
      </p:sp>
      <p:sp>
        <p:nvSpPr>
          <p:cNvPr id="7" name="TextBox 6">
            <a:extLst>
              <a:ext uri="{FF2B5EF4-FFF2-40B4-BE49-F238E27FC236}">
                <a16:creationId xmlns:a16="http://schemas.microsoft.com/office/drawing/2014/main" id="{A9514B0C-2B62-DD4E-A037-FE2A72C2D332}"/>
              </a:ext>
            </a:extLst>
          </p:cNvPr>
          <p:cNvSpPr txBox="1"/>
          <p:nvPr/>
        </p:nvSpPr>
        <p:spPr>
          <a:xfrm>
            <a:off x="7162800" y="1147727"/>
            <a:ext cx="4927600" cy="1600434"/>
          </a:xfrm>
          <a:prstGeom prst="rect">
            <a:avLst/>
          </a:prstGeom>
          <a:noFill/>
        </p:spPr>
        <p:txBody>
          <a:bodyPr wrap="square" lIns="121917" tIns="60958" rIns="121917" bIns="60958" rtlCol="0">
            <a:spAutoFit/>
          </a:bodyPr>
          <a:lstStyle/>
          <a:p>
            <a:r>
              <a:rPr lang="en-US" sz="3200" b="1" dirty="0"/>
              <a:t>Mean time = 12.6 Seconds</a:t>
            </a:r>
          </a:p>
          <a:p>
            <a:r>
              <a:rPr lang="en-US" sz="3200" b="1" dirty="0">
                <a:solidFill>
                  <a:srgbClr val="FF0000"/>
                </a:solidFill>
              </a:rPr>
              <a:t>95% of the nodes can see the block within 40 seconds</a:t>
            </a:r>
          </a:p>
        </p:txBody>
      </p:sp>
    </p:spTree>
    <p:extLst>
      <p:ext uri="{BB962C8B-B14F-4D97-AF65-F5344CB8AC3E}">
        <p14:creationId xmlns:p14="http://schemas.microsoft.com/office/powerpoint/2010/main" val="245549954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138F058-AB11-264D-9A08-D17D0311E0A8}"/>
              </a:ext>
            </a:extLst>
          </p:cNvPr>
          <p:cNvSpPr>
            <a:spLocks noGrp="1"/>
          </p:cNvSpPr>
          <p:nvPr>
            <p:ph idx="1"/>
          </p:nvPr>
        </p:nvSpPr>
        <p:spPr/>
        <p:txBody>
          <a:bodyPr lIns="121917" tIns="60958" rIns="121917" bIns="60958">
            <a:normAutofit/>
          </a:bodyPr>
          <a:lstStyle/>
          <a:p>
            <a:r>
              <a:rPr lang="en-US" dirty="0"/>
              <a:t>“A </a:t>
            </a:r>
            <a:r>
              <a:rPr lang="en-US" b="1" dirty="0"/>
              <a:t>decentralized </a:t>
            </a:r>
            <a:r>
              <a:rPr lang="en-US" dirty="0"/>
              <a:t>digital currency enables instant payments to anyone, anywhere in the world” – </a:t>
            </a:r>
            <a:r>
              <a:rPr lang="en-US" dirty="0" err="1"/>
              <a:t>en.bitcoin.it</a:t>
            </a:r>
            <a:r>
              <a:rPr lang="en-US" dirty="0"/>
              <a:t> </a:t>
            </a:r>
          </a:p>
          <a:p>
            <a:endParaRPr lang="en-US" dirty="0"/>
          </a:p>
          <a:p>
            <a:r>
              <a:rPr lang="en-US" dirty="0"/>
              <a:t>No central authority, uses peer-to-peer technology</a:t>
            </a:r>
          </a:p>
          <a:p>
            <a:endParaRPr lang="en-US" dirty="0"/>
          </a:p>
          <a:p>
            <a:r>
              <a:rPr lang="en-US" dirty="0"/>
              <a:t>Two broad operations </a:t>
            </a:r>
          </a:p>
          <a:p>
            <a:pPr lvl="1"/>
            <a:r>
              <a:rPr lang="en-US" b="1" dirty="0"/>
              <a:t>Transaction Management </a:t>
            </a:r>
            <a:r>
              <a:rPr lang="en-US" dirty="0"/>
              <a:t>– transfer of bitcoins from one user to another</a:t>
            </a:r>
            <a:endParaRPr lang="en-US" b="1" dirty="0"/>
          </a:p>
          <a:p>
            <a:pPr lvl="1"/>
            <a:r>
              <a:rPr lang="en-US" b="1" dirty="0"/>
              <a:t>Money Issuance </a:t>
            </a:r>
            <a:r>
              <a:rPr lang="en-US" dirty="0"/>
              <a:t>– regulate the monetary base </a:t>
            </a:r>
            <a:endParaRPr lang="en-US" b="1" dirty="0"/>
          </a:p>
        </p:txBody>
      </p:sp>
      <p:sp>
        <p:nvSpPr>
          <p:cNvPr id="3" name="Title 2">
            <a:extLst>
              <a:ext uri="{FF2B5EF4-FFF2-40B4-BE49-F238E27FC236}">
                <a16:creationId xmlns:a16="http://schemas.microsoft.com/office/drawing/2014/main" id="{A16EC3ED-A03E-5B45-A486-3E1B4B0878A3}"/>
              </a:ext>
            </a:extLst>
          </p:cNvPr>
          <p:cNvSpPr>
            <a:spLocks noGrp="1"/>
          </p:cNvSpPr>
          <p:nvPr>
            <p:ph type="title"/>
          </p:nvPr>
        </p:nvSpPr>
        <p:spPr/>
        <p:txBody>
          <a:bodyPr/>
          <a:lstStyle/>
          <a:p>
            <a:r>
              <a:rPr lang="en-US" dirty="0"/>
              <a:t>Bitcoin – The Beginning </a:t>
            </a:r>
          </a:p>
        </p:txBody>
      </p:sp>
    </p:spTree>
    <p:extLst>
      <p:ext uri="{BB962C8B-B14F-4D97-AF65-F5344CB8AC3E}">
        <p14:creationId xmlns:p14="http://schemas.microsoft.com/office/powerpoint/2010/main" val="309471999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594D229-3FE7-884F-9CFF-F85921ECFA7E}"/>
              </a:ext>
            </a:extLst>
          </p:cNvPr>
          <p:cNvSpPr>
            <a:spLocks noGrp="1"/>
          </p:cNvSpPr>
          <p:nvPr>
            <p:ph idx="1"/>
          </p:nvPr>
        </p:nvSpPr>
        <p:spPr/>
        <p:txBody>
          <a:bodyPr lIns="121917" tIns="60958" rIns="121917" bIns="60958"/>
          <a:lstStyle/>
          <a:p>
            <a:r>
              <a:rPr lang="en-US" b="1" dirty="0"/>
              <a:t>Controlled Supply: </a:t>
            </a:r>
            <a:r>
              <a:rPr lang="en-US" dirty="0"/>
              <a:t>Must be limited for the currency to have value – any maliciously generated currency needs to be rejected by the network</a:t>
            </a:r>
          </a:p>
          <a:p>
            <a:endParaRPr lang="en-US" dirty="0"/>
          </a:p>
          <a:p>
            <a:r>
              <a:rPr lang="en-US" dirty="0"/>
              <a:t>Bitcoins are generated </a:t>
            </a:r>
            <a:r>
              <a:rPr lang="en-US" b="1" dirty="0"/>
              <a:t>during the mining </a:t>
            </a:r>
            <a:r>
              <a:rPr lang="en-US" dirty="0"/>
              <a:t>– each time a user discovers a new block</a:t>
            </a:r>
          </a:p>
          <a:p>
            <a:endParaRPr lang="en-US" dirty="0"/>
          </a:p>
          <a:p>
            <a:r>
              <a:rPr lang="en-US" dirty="0"/>
              <a:t>The rate of block creation is adjusted every 2016 blocks to aim for </a:t>
            </a:r>
            <a:r>
              <a:rPr lang="en-US" b="1" dirty="0"/>
              <a:t>a constant two week adjustment </a:t>
            </a:r>
            <a:r>
              <a:rPr lang="en-US" b="1" dirty="0" smtClean="0"/>
              <a:t>period</a:t>
            </a:r>
          </a:p>
          <a:p>
            <a:endParaRPr lang="en-US" dirty="0" smtClean="0"/>
          </a:p>
          <a:p>
            <a:r>
              <a:rPr lang="en-US" dirty="0" smtClean="0"/>
              <a:t>The last </a:t>
            </a:r>
            <a:r>
              <a:rPr lang="en-US" dirty="0" err="1" smtClean="0"/>
              <a:t>bitcoin</a:t>
            </a:r>
            <a:r>
              <a:rPr lang="en-US" dirty="0" smtClean="0"/>
              <a:t> will be mined in 2140 (estimated and unless changed)</a:t>
            </a:r>
            <a:r>
              <a:rPr lang="en-US" b="1" dirty="0" smtClean="0"/>
              <a:t> </a:t>
            </a:r>
            <a:endParaRPr lang="en-US" b="1" dirty="0"/>
          </a:p>
        </p:txBody>
      </p:sp>
      <p:sp>
        <p:nvSpPr>
          <p:cNvPr id="3" name="Title 2">
            <a:extLst>
              <a:ext uri="{FF2B5EF4-FFF2-40B4-BE49-F238E27FC236}">
                <a16:creationId xmlns:a16="http://schemas.microsoft.com/office/drawing/2014/main" id="{A5E7B85D-A526-7B4B-A298-11BF836CC3DD}"/>
              </a:ext>
            </a:extLst>
          </p:cNvPr>
          <p:cNvSpPr>
            <a:spLocks noGrp="1"/>
          </p:cNvSpPr>
          <p:nvPr>
            <p:ph type="title"/>
          </p:nvPr>
        </p:nvSpPr>
        <p:spPr/>
        <p:txBody>
          <a:bodyPr/>
          <a:lstStyle/>
          <a:p>
            <a:r>
              <a:rPr lang="en-US" dirty="0"/>
              <a:t>Bitcoin Basics – Creation of Coins</a:t>
            </a:r>
          </a:p>
        </p:txBody>
      </p:sp>
    </p:spTree>
    <p:extLst>
      <p:ext uri="{BB962C8B-B14F-4D97-AF65-F5344CB8AC3E}">
        <p14:creationId xmlns:p14="http://schemas.microsoft.com/office/powerpoint/2010/main" val="238627571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594D229-3FE7-884F-9CFF-F85921ECFA7E}"/>
              </a:ext>
            </a:extLst>
          </p:cNvPr>
          <p:cNvSpPr>
            <a:spLocks noGrp="1"/>
          </p:cNvSpPr>
          <p:nvPr>
            <p:ph idx="1"/>
          </p:nvPr>
        </p:nvSpPr>
        <p:spPr/>
        <p:txBody>
          <a:bodyPr lIns="121917" tIns="60958" rIns="121917" bIns="60958"/>
          <a:lstStyle/>
          <a:p>
            <a:r>
              <a:rPr lang="en-US" sz="3200" dirty="0"/>
              <a:t>The number of bitcoins generated per block is set to decrease </a:t>
            </a:r>
            <a:r>
              <a:rPr lang="en-US" sz="3200" b="1" dirty="0"/>
              <a:t>geometrically</a:t>
            </a:r>
            <a:r>
              <a:rPr lang="en-US" sz="3200" dirty="0"/>
              <a:t>, with a 50% reduction for every 210,000 blocks, or approximately 4 years </a:t>
            </a:r>
          </a:p>
          <a:p>
            <a:endParaRPr lang="en-US" sz="3200" dirty="0"/>
          </a:p>
          <a:p>
            <a:r>
              <a:rPr lang="en-US" sz="3200" dirty="0"/>
              <a:t>This reduces, with time, the amount of bitcoins generated per block </a:t>
            </a:r>
          </a:p>
          <a:p>
            <a:pPr lvl="1"/>
            <a:r>
              <a:rPr lang="en-US" sz="2800" dirty="0"/>
              <a:t>Theoretical limit for total bitcoins: Slightly less than </a:t>
            </a:r>
            <a:r>
              <a:rPr lang="en-US" sz="2800" i="1" dirty="0"/>
              <a:t>21 million</a:t>
            </a:r>
          </a:p>
          <a:p>
            <a:pPr lvl="1"/>
            <a:r>
              <a:rPr lang="en-US" sz="2800" dirty="0"/>
              <a:t>Miners will get less reward as time progresses </a:t>
            </a:r>
          </a:p>
          <a:p>
            <a:pPr lvl="1"/>
            <a:r>
              <a:rPr lang="en-US" sz="2800" dirty="0"/>
              <a:t>How to pay the mining fee – increase the transaction fee </a:t>
            </a:r>
          </a:p>
        </p:txBody>
      </p:sp>
      <p:sp>
        <p:nvSpPr>
          <p:cNvPr id="3" name="Title 2">
            <a:extLst>
              <a:ext uri="{FF2B5EF4-FFF2-40B4-BE49-F238E27FC236}">
                <a16:creationId xmlns:a16="http://schemas.microsoft.com/office/drawing/2014/main" id="{A5E7B85D-A526-7B4B-A298-11BF836CC3DD}"/>
              </a:ext>
            </a:extLst>
          </p:cNvPr>
          <p:cNvSpPr>
            <a:spLocks noGrp="1"/>
          </p:cNvSpPr>
          <p:nvPr>
            <p:ph type="title"/>
          </p:nvPr>
        </p:nvSpPr>
        <p:spPr/>
        <p:txBody>
          <a:bodyPr/>
          <a:lstStyle/>
          <a:p>
            <a:r>
              <a:rPr lang="en-US" dirty="0"/>
              <a:t>Bitcoin Basics – Creation of Coins</a:t>
            </a:r>
          </a:p>
        </p:txBody>
      </p:sp>
    </p:spTree>
    <p:extLst>
      <p:ext uri="{BB962C8B-B14F-4D97-AF65-F5344CB8AC3E}">
        <p14:creationId xmlns:p14="http://schemas.microsoft.com/office/powerpoint/2010/main" val="2680402472"/>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3E842CE-2690-0D4F-9F46-173879317BB0}"/>
              </a:ext>
            </a:extLst>
          </p:cNvPr>
          <p:cNvSpPr>
            <a:spLocks noGrp="1"/>
          </p:cNvSpPr>
          <p:nvPr>
            <p:ph type="title"/>
          </p:nvPr>
        </p:nvSpPr>
        <p:spPr/>
        <p:txBody>
          <a:bodyPr/>
          <a:lstStyle/>
          <a:p>
            <a:r>
              <a:rPr lang="en-US" dirty="0"/>
              <a:t>Projected Bitcoins</a:t>
            </a:r>
          </a:p>
        </p:txBody>
      </p:sp>
      <p:pic>
        <p:nvPicPr>
          <p:cNvPr id="7" name="Picture 6">
            <a:extLst>
              <a:ext uri="{FF2B5EF4-FFF2-40B4-BE49-F238E27FC236}">
                <a16:creationId xmlns:a16="http://schemas.microsoft.com/office/drawing/2014/main" id="{2736BA74-9724-2242-A151-905639D2D14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31025" y="890015"/>
            <a:ext cx="9686175" cy="5226589"/>
          </a:xfrm>
          <a:prstGeom prst="rect">
            <a:avLst/>
          </a:prstGeom>
        </p:spPr>
      </p:pic>
      <p:sp>
        <p:nvSpPr>
          <p:cNvPr id="8" name="TextBox 7">
            <a:extLst>
              <a:ext uri="{FF2B5EF4-FFF2-40B4-BE49-F238E27FC236}">
                <a16:creationId xmlns:a16="http://schemas.microsoft.com/office/drawing/2014/main" id="{4A858216-867F-9D41-BC07-1B5818A61CF6}"/>
              </a:ext>
            </a:extLst>
          </p:cNvPr>
          <p:cNvSpPr txBox="1"/>
          <p:nvPr/>
        </p:nvSpPr>
        <p:spPr>
          <a:xfrm>
            <a:off x="6073121" y="6225139"/>
            <a:ext cx="4803360" cy="400105"/>
          </a:xfrm>
          <a:prstGeom prst="rect">
            <a:avLst/>
          </a:prstGeom>
          <a:noFill/>
        </p:spPr>
        <p:txBody>
          <a:bodyPr wrap="none" lIns="121917" tIns="60958" rIns="121917" bIns="60958" rtlCol="0">
            <a:spAutoFit/>
          </a:bodyPr>
          <a:lstStyle/>
          <a:p>
            <a:r>
              <a:rPr lang="en-US" b="1" dirty="0"/>
              <a:t>Information Source: </a:t>
            </a:r>
            <a:r>
              <a:rPr lang="en-US" b="1" dirty="0">
                <a:hlinkClick r:id="rId3"/>
              </a:rPr>
              <a:t>https://en.bitcoin.it/wiki</a:t>
            </a:r>
            <a:r>
              <a:rPr lang="en-US" b="1" dirty="0" smtClean="0">
                <a:hlinkClick r:id="rId3"/>
              </a:rPr>
              <a:t>/</a:t>
            </a:r>
            <a:r>
              <a:rPr lang="en-US" b="1" dirty="0" smtClean="0"/>
              <a:t>  </a:t>
            </a:r>
            <a:endParaRPr lang="en-US" b="1" dirty="0"/>
          </a:p>
        </p:txBody>
      </p:sp>
    </p:spTree>
    <p:extLst>
      <p:ext uri="{BB962C8B-B14F-4D97-AF65-F5344CB8AC3E}">
        <p14:creationId xmlns:p14="http://schemas.microsoft.com/office/powerpoint/2010/main" val="4215215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51190CC-629D-D240-844C-121902053744}"/>
              </a:ext>
            </a:extLst>
          </p:cNvPr>
          <p:cNvSpPr>
            <a:spLocks noGrp="1"/>
          </p:cNvSpPr>
          <p:nvPr>
            <p:ph idx="1"/>
          </p:nvPr>
        </p:nvSpPr>
        <p:spPr/>
        <p:txBody>
          <a:bodyPr lIns="121917" tIns="60958" rIns="121917" bIns="60958"/>
          <a:lstStyle/>
          <a:p>
            <a:r>
              <a:rPr lang="en-US" dirty="0"/>
              <a:t>Alice wants to send bitcoin to Bob</a:t>
            </a:r>
          </a:p>
          <a:p>
            <a:pPr lvl="1"/>
            <a:r>
              <a:rPr lang="en-US" dirty="0"/>
              <a:t>Bob sends his address to Alice</a:t>
            </a:r>
          </a:p>
          <a:p>
            <a:pPr lvl="1"/>
            <a:r>
              <a:rPr lang="en-US" dirty="0"/>
              <a:t>Alice adds Bob’s address and the amount of bitcoins to transfer in a “transaction” message</a:t>
            </a:r>
          </a:p>
          <a:p>
            <a:pPr lvl="1"/>
            <a:r>
              <a:rPr lang="en-US" dirty="0"/>
              <a:t>Alice signs the transaction with her private key, and announces her public key for signature verification</a:t>
            </a:r>
          </a:p>
          <a:p>
            <a:pPr lvl="1"/>
            <a:r>
              <a:rPr lang="en-US" dirty="0"/>
              <a:t>Alice broadcasts the transaction on the Bitcoin network for all to see</a:t>
            </a:r>
          </a:p>
        </p:txBody>
      </p:sp>
      <p:sp>
        <p:nvSpPr>
          <p:cNvPr id="4" name="Title 2">
            <a:extLst>
              <a:ext uri="{FF2B5EF4-FFF2-40B4-BE49-F238E27FC236}">
                <a16:creationId xmlns:a16="http://schemas.microsoft.com/office/drawing/2014/main" id="{4695A928-D7E2-A443-81DB-5ACADCCEE4C7}"/>
              </a:ext>
            </a:extLst>
          </p:cNvPr>
          <p:cNvSpPr>
            <a:spLocks noGrp="1"/>
          </p:cNvSpPr>
          <p:nvPr>
            <p:ph type="title"/>
          </p:nvPr>
        </p:nvSpPr>
        <p:spPr>
          <a:xfrm>
            <a:off x="0" y="34705"/>
            <a:ext cx="12192000" cy="824829"/>
          </a:xfrm>
        </p:spPr>
        <p:txBody>
          <a:bodyPr/>
          <a:lstStyle/>
          <a:p>
            <a:r>
              <a:rPr lang="en-US" dirty="0"/>
              <a:t>Bitcoin Basics – Sending Payments</a:t>
            </a:r>
          </a:p>
        </p:txBody>
      </p:sp>
    </p:spTree>
    <p:extLst>
      <p:ext uri="{BB962C8B-B14F-4D97-AF65-F5344CB8AC3E}">
        <p14:creationId xmlns:p14="http://schemas.microsoft.com/office/powerpoint/2010/main" val="3749482138"/>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0B27907-585D-2C46-820D-AEC2258A052E}"/>
              </a:ext>
            </a:extLst>
          </p:cNvPr>
          <p:cNvSpPr>
            <a:spLocks noGrp="1"/>
          </p:cNvSpPr>
          <p:nvPr>
            <p:ph idx="1"/>
          </p:nvPr>
        </p:nvSpPr>
        <p:spPr/>
        <p:txBody>
          <a:bodyPr lIns="121917" tIns="60958" rIns="121917" bIns="60958"/>
          <a:lstStyle/>
          <a:p>
            <a:r>
              <a:rPr lang="en-US" dirty="0"/>
              <a:t>When multiple valid continuation to this chain appear, only the longest such branch is accepted and it is then extended further </a:t>
            </a:r>
            <a:r>
              <a:rPr lang="en-US" b="1" dirty="0"/>
              <a:t>(longest chain)</a:t>
            </a:r>
            <a:endParaRPr lang="en-US" dirty="0"/>
          </a:p>
          <a:p>
            <a:endParaRPr lang="en-US" dirty="0"/>
          </a:p>
          <a:p>
            <a:r>
              <a:rPr lang="en-US" dirty="0"/>
              <a:t>Once a transaction is committed in the </a:t>
            </a:r>
            <a:r>
              <a:rPr lang="en-US" dirty="0" err="1"/>
              <a:t>blockchain</a:t>
            </a:r>
            <a:r>
              <a:rPr lang="en-US" dirty="0"/>
              <a:t>, everyone in the network can validate all the transactions by using Alice’s public address</a:t>
            </a:r>
          </a:p>
          <a:p>
            <a:endParaRPr lang="en-US" dirty="0"/>
          </a:p>
          <a:p>
            <a:r>
              <a:rPr lang="en-US" dirty="0"/>
              <a:t>The validation prevents double spending in bitcoin </a:t>
            </a:r>
          </a:p>
        </p:txBody>
      </p:sp>
      <p:sp>
        <p:nvSpPr>
          <p:cNvPr id="3" name="Title 2">
            <a:extLst>
              <a:ext uri="{FF2B5EF4-FFF2-40B4-BE49-F238E27FC236}">
                <a16:creationId xmlns:a16="http://schemas.microsoft.com/office/drawing/2014/main" id="{94F66BF1-1164-304E-AE16-A97ECB6D2E04}"/>
              </a:ext>
            </a:extLst>
          </p:cNvPr>
          <p:cNvSpPr>
            <a:spLocks noGrp="1"/>
          </p:cNvSpPr>
          <p:nvPr>
            <p:ph type="title"/>
          </p:nvPr>
        </p:nvSpPr>
        <p:spPr/>
        <p:txBody>
          <a:bodyPr/>
          <a:lstStyle/>
          <a:p>
            <a:r>
              <a:rPr lang="en-US" dirty="0"/>
              <a:t>Handle Double Spending using </a:t>
            </a:r>
            <a:r>
              <a:rPr lang="en-US" dirty="0" err="1"/>
              <a:t>Blockchain</a:t>
            </a:r>
            <a:endParaRPr lang="en-US" dirty="0"/>
          </a:p>
        </p:txBody>
      </p:sp>
    </p:spTree>
    <p:extLst>
      <p:ext uri="{BB962C8B-B14F-4D97-AF65-F5344CB8AC3E}">
        <p14:creationId xmlns:p14="http://schemas.microsoft.com/office/powerpoint/2010/main" val="600794413"/>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83BB4D5-73A9-8A4E-B450-573B7F9F9D67}"/>
              </a:ext>
            </a:extLst>
          </p:cNvPr>
          <p:cNvSpPr>
            <a:spLocks noGrp="1"/>
          </p:cNvSpPr>
          <p:nvPr>
            <p:ph idx="1"/>
          </p:nvPr>
        </p:nvSpPr>
        <p:spPr/>
        <p:txBody>
          <a:bodyPr lIns="121917" tIns="60958" rIns="121917" bIns="60958"/>
          <a:lstStyle/>
          <a:p>
            <a:r>
              <a:rPr lang="en-US" dirty="0"/>
              <a:t>Bitcoin is permission-less, you do not need to setup any “account”, or required any e-mail address, user name or password to login to the wallet</a:t>
            </a:r>
          </a:p>
          <a:p>
            <a:r>
              <a:rPr lang="en-US" dirty="0" smtClean="0"/>
              <a:t>The </a:t>
            </a:r>
            <a:r>
              <a:rPr lang="en-US" dirty="0"/>
              <a:t>public and the private keys do not need to be registered, the wallet can generate them for the users</a:t>
            </a:r>
          </a:p>
          <a:p>
            <a:r>
              <a:rPr lang="en-US" dirty="0" smtClean="0"/>
              <a:t>The </a:t>
            </a:r>
            <a:r>
              <a:rPr lang="en-US" b="1" dirty="0"/>
              <a:t>bitcoin address </a:t>
            </a:r>
            <a:r>
              <a:rPr lang="en-US" dirty="0"/>
              <a:t>is used for transaction, not the user name or </a:t>
            </a:r>
            <a:r>
              <a:rPr lang="en-US" dirty="0" smtClean="0"/>
              <a:t>identity</a:t>
            </a:r>
          </a:p>
          <a:p>
            <a:r>
              <a:rPr lang="en-US" dirty="0"/>
              <a:t>A </a:t>
            </a:r>
            <a:r>
              <a:rPr lang="en-US" b="1" dirty="0"/>
              <a:t>bitcoin address</a:t>
            </a:r>
            <a:r>
              <a:rPr lang="en-US" dirty="0"/>
              <a:t> mathematically corresponds to a public key based on ECDSA – the digital signature algorithm used in bitcoin </a:t>
            </a:r>
          </a:p>
          <a:p>
            <a:r>
              <a:rPr lang="en-US" dirty="0" smtClean="0"/>
              <a:t>A </a:t>
            </a:r>
            <a:r>
              <a:rPr lang="en-US" dirty="0"/>
              <a:t>sample bitcoin address: </a:t>
            </a:r>
            <a:r>
              <a:rPr lang="en-IN" dirty="0"/>
              <a:t>1PHYrmdJ22MKbJevpb3MBNpVckjZHt89hz </a:t>
            </a:r>
          </a:p>
          <a:p>
            <a:r>
              <a:rPr lang="en-IN" dirty="0" smtClean="0"/>
              <a:t>Each </a:t>
            </a:r>
            <a:r>
              <a:rPr lang="en-IN" dirty="0"/>
              <a:t>person can have many such addresses, each with its own balance</a:t>
            </a:r>
          </a:p>
          <a:p>
            <a:pPr lvl="1"/>
            <a:r>
              <a:rPr lang="en-IN" dirty="0"/>
              <a:t>Difficult to know which person owns what amount</a:t>
            </a:r>
            <a:endParaRPr lang="en-US" dirty="0"/>
          </a:p>
          <a:p>
            <a:endParaRPr lang="en-US" b="1" dirty="0"/>
          </a:p>
        </p:txBody>
      </p:sp>
      <p:sp>
        <p:nvSpPr>
          <p:cNvPr id="3" name="Title 2">
            <a:extLst>
              <a:ext uri="{FF2B5EF4-FFF2-40B4-BE49-F238E27FC236}">
                <a16:creationId xmlns:a16="http://schemas.microsoft.com/office/drawing/2014/main" id="{A9ED0C0A-DBD7-784F-83CD-35A3D1943085}"/>
              </a:ext>
            </a:extLst>
          </p:cNvPr>
          <p:cNvSpPr>
            <a:spLocks noGrp="1"/>
          </p:cNvSpPr>
          <p:nvPr>
            <p:ph type="title"/>
          </p:nvPr>
        </p:nvSpPr>
        <p:spPr/>
        <p:txBody>
          <a:bodyPr/>
          <a:lstStyle/>
          <a:p>
            <a:r>
              <a:rPr lang="en-US" dirty="0"/>
              <a:t>Bitcoin Anonymity</a:t>
            </a:r>
          </a:p>
        </p:txBody>
      </p:sp>
    </p:spTree>
    <p:extLst>
      <p:ext uri="{BB962C8B-B14F-4D97-AF65-F5344CB8AC3E}">
        <p14:creationId xmlns:p14="http://schemas.microsoft.com/office/powerpoint/2010/main" val="168407167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727395B-D99C-584E-8C96-DFAC6D12BE6B}"/>
              </a:ext>
            </a:extLst>
          </p:cNvPr>
          <p:cNvSpPr>
            <a:spLocks noGrp="1"/>
          </p:cNvSpPr>
          <p:nvPr>
            <p:ph idx="1"/>
          </p:nvPr>
        </p:nvSpPr>
        <p:spPr/>
        <p:txBody>
          <a:bodyPr lIns="121917" tIns="60958" rIns="121917" bIns="60958"/>
          <a:lstStyle/>
          <a:p>
            <a:r>
              <a:rPr lang="en-US" sz="3600" dirty="0" err="1" smtClean="0"/>
              <a:t>Bitcoins</a:t>
            </a:r>
            <a:r>
              <a:rPr lang="en-US" sz="3600" dirty="0" smtClean="0"/>
              <a:t> do not really “exist” as any tangible or electronic object.</a:t>
            </a:r>
          </a:p>
          <a:p>
            <a:r>
              <a:rPr lang="en-US" sz="3600" dirty="0" smtClean="0"/>
              <a:t>There is no </a:t>
            </a:r>
            <a:r>
              <a:rPr lang="en-US" sz="3600" dirty="0" err="1" smtClean="0"/>
              <a:t>bit”coin</a:t>
            </a:r>
            <a:r>
              <a:rPr lang="en-US" sz="3600" dirty="0" smtClean="0"/>
              <a:t>” as you see in its logo</a:t>
            </a:r>
          </a:p>
          <a:p>
            <a:r>
              <a:rPr lang="en-US" sz="3600" dirty="0" smtClean="0"/>
              <a:t>Owning a </a:t>
            </a:r>
            <a:r>
              <a:rPr lang="en-US" sz="3600" dirty="0" err="1" smtClean="0"/>
              <a:t>bitcoin</a:t>
            </a:r>
            <a:r>
              <a:rPr lang="en-US" sz="3600" dirty="0" smtClean="0"/>
              <a:t> simply means y</a:t>
            </a:r>
            <a:r>
              <a:rPr lang="en-US" sz="3200" dirty="0" smtClean="0"/>
              <a:t>ou have access to a key pair that includes</a:t>
            </a:r>
          </a:p>
          <a:p>
            <a:pPr lvl="1"/>
            <a:r>
              <a:rPr lang="en-US" sz="3200" dirty="0" smtClean="0"/>
              <a:t>A public key to which somebody else had sent some </a:t>
            </a:r>
            <a:r>
              <a:rPr lang="en-US" sz="3200" dirty="0" err="1" smtClean="0"/>
              <a:t>bitcoin</a:t>
            </a:r>
            <a:endParaRPr lang="en-US" sz="3200" dirty="0" smtClean="0"/>
          </a:p>
          <a:p>
            <a:pPr lvl="1"/>
            <a:r>
              <a:rPr lang="en-US" sz="3200" dirty="0" smtClean="0"/>
              <a:t>A matching private key that gives you the authority to send the previously received </a:t>
            </a:r>
            <a:r>
              <a:rPr lang="en-US" sz="3200" dirty="0" err="1" smtClean="0"/>
              <a:t>bitcoin</a:t>
            </a:r>
            <a:r>
              <a:rPr lang="en-US" sz="3200" dirty="0" smtClean="0"/>
              <a:t> to another address</a:t>
            </a:r>
          </a:p>
          <a:p>
            <a:r>
              <a:rPr lang="en-US" sz="3600" dirty="0" smtClean="0"/>
              <a:t>If you lose your private key, you lose the corresponding </a:t>
            </a:r>
            <a:r>
              <a:rPr lang="en-US" sz="3600" dirty="0" err="1" smtClean="0"/>
              <a:t>bitcoin</a:t>
            </a:r>
            <a:r>
              <a:rPr lang="en-US" sz="3600" dirty="0" smtClean="0"/>
              <a:t>(s)</a:t>
            </a:r>
            <a:endParaRPr lang="en-US" sz="3600" dirty="0"/>
          </a:p>
        </p:txBody>
      </p:sp>
      <p:sp>
        <p:nvSpPr>
          <p:cNvPr id="3" name="Title 2">
            <a:extLst>
              <a:ext uri="{FF2B5EF4-FFF2-40B4-BE49-F238E27FC236}">
                <a16:creationId xmlns:a16="http://schemas.microsoft.com/office/drawing/2014/main" id="{1298B36B-22C0-D54C-A7A5-73C23BDEBE70}"/>
              </a:ext>
            </a:extLst>
          </p:cNvPr>
          <p:cNvSpPr>
            <a:spLocks noGrp="1"/>
          </p:cNvSpPr>
          <p:nvPr>
            <p:ph type="title"/>
          </p:nvPr>
        </p:nvSpPr>
        <p:spPr/>
        <p:txBody>
          <a:bodyPr/>
          <a:lstStyle/>
          <a:p>
            <a:r>
              <a:rPr lang="en-US" dirty="0" smtClean="0"/>
              <a:t>To Sum it All Up!!</a:t>
            </a:r>
            <a:endParaRPr lang="en-US" dirty="0"/>
          </a:p>
        </p:txBody>
      </p:sp>
    </p:spTree>
    <p:extLst>
      <p:ext uri="{BB962C8B-B14F-4D97-AF65-F5344CB8AC3E}">
        <p14:creationId xmlns:p14="http://schemas.microsoft.com/office/powerpoint/2010/main" val="492459288"/>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83BB4D5-73A9-8A4E-B450-573B7F9F9D67}"/>
              </a:ext>
            </a:extLst>
          </p:cNvPr>
          <p:cNvSpPr>
            <a:spLocks noGrp="1"/>
          </p:cNvSpPr>
          <p:nvPr>
            <p:ph idx="1"/>
          </p:nvPr>
        </p:nvSpPr>
        <p:spPr/>
        <p:txBody>
          <a:bodyPr lIns="121917" tIns="60958" rIns="121917" bIns="60958"/>
          <a:lstStyle/>
          <a:p>
            <a:r>
              <a:rPr lang="en-US" dirty="0" smtClean="0"/>
              <a:t>All that is needed is a (set of) private key(s) – Public key can be generated from the private key.</a:t>
            </a:r>
          </a:p>
          <a:p>
            <a:r>
              <a:rPr lang="en-US" dirty="0" smtClean="0"/>
              <a:t>Safely store the private key – in your desktop, on the web, mobile phone, special hardware attachment, printed on a piece of paper as QR</a:t>
            </a:r>
          </a:p>
          <a:p>
            <a:r>
              <a:rPr lang="en-US" dirty="0" smtClean="0"/>
              <a:t>For online payment, you can use the wallet and an appropriate mode of applying the private key</a:t>
            </a:r>
          </a:p>
          <a:p>
            <a:r>
              <a:rPr lang="en-US" dirty="0" smtClean="0"/>
              <a:t>For off line payments like in store payments or paying to your friend, you can use your mobile phone to present the private key or use the hardcopy!! As simple as using </a:t>
            </a:r>
            <a:r>
              <a:rPr lang="en-US" dirty="0" err="1" smtClean="0"/>
              <a:t>PayTm</a:t>
            </a:r>
            <a:r>
              <a:rPr lang="en-US" dirty="0" smtClean="0"/>
              <a:t>, Google Pay and so on.</a:t>
            </a:r>
          </a:p>
        </p:txBody>
      </p:sp>
      <p:sp>
        <p:nvSpPr>
          <p:cNvPr id="3" name="Title 2">
            <a:extLst>
              <a:ext uri="{FF2B5EF4-FFF2-40B4-BE49-F238E27FC236}">
                <a16:creationId xmlns:a16="http://schemas.microsoft.com/office/drawing/2014/main" id="{A9ED0C0A-DBD7-784F-83CD-35A3D1943085}"/>
              </a:ext>
            </a:extLst>
          </p:cNvPr>
          <p:cNvSpPr>
            <a:spLocks noGrp="1"/>
          </p:cNvSpPr>
          <p:nvPr>
            <p:ph type="title"/>
          </p:nvPr>
        </p:nvSpPr>
        <p:spPr/>
        <p:txBody>
          <a:bodyPr/>
          <a:lstStyle/>
          <a:p>
            <a:r>
              <a:rPr lang="en-US" dirty="0" smtClean="0"/>
              <a:t>Physical Payment using </a:t>
            </a:r>
            <a:r>
              <a:rPr lang="en-US" dirty="0" err="1" smtClean="0"/>
              <a:t>Bitcoin</a:t>
            </a:r>
            <a:endParaRPr lang="en-US" dirty="0"/>
          </a:p>
        </p:txBody>
      </p:sp>
    </p:spTree>
    <p:extLst>
      <p:ext uri="{BB962C8B-B14F-4D97-AF65-F5344CB8AC3E}">
        <p14:creationId xmlns:p14="http://schemas.microsoft.com/office/powerpoint/2010/main" val="1447873235"/>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83BB4D5-73A9-8A4E-B450-573B7F9F9D67}"/>
              </a:ext>
            </a:extLst>
          </p:cNvPr>
          <p:cNvSpPr>
            <a:spLocks noGrp="1"/>
          </p:cNvSpPr>
          <p:nvPr>
            <p:ph idx="1"/>
          </p:nvPr>
        </p:nvSpPr>
        <p:spPr/>
        <p:txBody>
          <a:bodyPr lIns="121917" tIns="60958" rIns="121917" bIns="60958"/>
          <a:lstStyle/>
          <a:p>
            <a:r>
              <a:rPr lang="en-US" dirty="0" smtClean="0"/>
              <a:t>Trading </a:t>
            </a:r>
            <a:r>
              <a:rPr lang="en-US" dirty="0" err="1" smtClean="0"/>
              <a:t>bitcoin</a:t>
            </a:r>
            <a:r>
              <a:rPr lang="en-US" dirty="0" smtClean="0"/>
              <a:t> as commodity</a:t>
            </a:r>
          </a:p>
          <a:p>
            <a:r>
              <a:rPr lang="en-US" dirty="0" smtClean="0"/>
              <a:t>Centralized exchanges – (In India: </a:t>
            </a:r>
            <a:r>
              <a:rPr lang="en-US" dirty="0" err="1" smtClean="0"/>
              <a:t>WazirX</a:t>
            </a:r>
            <a:r>
              <a:rPr lang="en-US" dirty="0" smtClean="0"/>
              <a:t>, </a:t>
            </a:r>
            <a:r>
              <a:rPr lang="en-US" dirty="0" err="1" smtClean="0"/>
              <a:t>CoinDCX</a:t>
            </a:r>
            <a:r>
              <a:rPr lang="en-US" dirty="0" smtClean="0"/>
              <a:t>, </a:t>
            </a:r>
            <a:r>
              <a:rPr lang="en-US" dirty="0" err="1" smtClean="0"/>
              <a:t>Zebpay</a:t>
            </a:r>
            <a:r>
              <a:rPr lang="en-US" dirty="0" smtClean="0"/>
              <a:t>, </a:t>
            </a:r>
            <a:r>
              <a:rPr lang="en-US" dirty="0" err="1" smtClean="0"/>
              <a:t>CoinSwitch</a:t>
            </a:r>
            <a:r>
              <a:rPr lang="en-US" dirty="0" smtClean="0"/>
              <a:t> </a:t>
            </a:r>
            <a:r>
              <a:rPr lang="en-US" dirty="0" err="1" smtClean="0"/>
              <a:t>Kuber</a:t>
            </a:r>
            <a:r>
              <a:rPr lang="en-US" dirty="0" smtClean="0"/>
              <a:t>, etc.)</a:t>
            </a:r>
          </a:p>
          <a:p>
            <a:pPr lvl="1"/>
            <a:r>
              <a:rPr lang="en-US" dirty="0" smtClean="0"/>
              <a:t>Identity verification using KYC documents</a:t>
            </a:r>
          </a:p>
          <a:p>
            <a:pPr lvl="1"/>
            <a:r>
              <a:rPr lang="en-US" dirty="0" smtClean="0"/>
              <a:t>Maintain your balance in </a:t>
            </a:r>
            <a:r>
              <a:rPr lang="en-US" dirty="0" err="1" smtClean="0"/>
              <a:t>Bitcoin</a:t>
            </a:r>
            <a:r>
              <a:rPr lang="en-US" dirty="0" smtClean="0"/>
              <a:t> and another currency like INR.</a:t>
            </a:r>
          </a:p>
          <a:p>
            <a:pPr lvl="1"/>
            <a:r>
              <a:rPr lang="en-US" dirty="0" smtClean="0"/>
              <a:t>You set the buying and selling prices and quantities</a:t>
            </a:r>
          </a:p>
          <a:p>
            <a:pPr lvl="1"/>
            <a:r>
              <a:rPr lang="en-US" dirty="0" smtClean="0"/>
              <a:t>If necessary, you can take the money out in </a:t>
            </a:r>
            <a:r>
              <a:rPr lang="en-US" smtClean="0"/>
              <a:t>a preferred </a:t>
            </a:r>
            <a:r>
              <a:rPr lang="en-US" dirty="0" smtClean="0"/>
              <a:t>currency</a:t>
            </a:r>
          </a:p>
          <a:p>
            <a:pPr lvl="1"/>
            <a:r>
              <a:rPr lang="en-US" dirty="0" smtClean="0"/>
              <a:t>Some exchanges provide the payout option in anonymous prepaid cards</a:t>
            </a:r>
          </a:p>
          <a:p>
            <a:r>
              <a:rPr lang="en-US" dirty="0" smtClean="0"/>
              <a:t>There can also be decentralized exchanges with appropriate procedures for handling similar requirements</a:t>
            </a:r>
          </a:p>
        </p:txBody>
      </p:sp>
      <p:sp>
        <p:nvSpPr>
          <p:cNvPr id="3" name="Title 2">
            <a:extLst>
              <a:ext uri="{FF2B5EF4-FFF2-40B4-BE49-F238E27FC236}">
                <a16:creationId xmlns:a16="http://schemas.microsoft.com/office/drawing/2014/main" id="{A9ED0C0A-DBD7-784F-83CD-35A3D1943085}"/>
              </a:ext>
            </a:extLst>
          </p:cNvPr>
          <p:cNvSpPr>
            <a:spLocks noGrp="1"/>
          </p:cNvSpPr>
          <p:nvPr>
            <p:ph type="title"/>
          </p:nvPr>
        </p:nvSpPr>
        <p:spPr/>
        <p:txBody>
          <a:bodyPr/>
          <a:lstStyle/>
          <a:p>
            <a:r>
              <a:rPr lang="en-US" dirty="0" err="1"/>
              <a:t>Bitcoin</a:t>
            </a:r>
            <a:r>
              <a:rPr lang="en-US" dirty="0"/>
              <a:t> </a:t>
            </a:r>
            <a:r>
              <a:rPr lang="en-US" dirty="0" smtClean="0"/>
              <a:t>Exchange</a:t>
            </a:r>
            <a:endParaRPr lang="en-US" dirty="0"/>
          </a:p>
        </p:txBody>
      </p:sp>
    </p:spTree>
    <p:extLst>
      <p:ext uri="{BB962C8B-B14F-4D97-AF65-F5344CB8AC3E}">
        <p14:creationId xmlns:p14="http://schemas.microsoft.com/office/powerpoint/2010/main" val="1447873235"/>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5BBA087-D4FD-8343-A7D2-D95509F26745}"/>
              </a:ext>
            </a:extLst>
          </p:cNvPr>
          <p:cNvSpPr>
            <a:spLocks noGrp="1"/>
          </p:cNvSpPr>
          <p:nvPr>
            <p:ph type="sldNum" sz="quarter" idx="4294967295"/>
          </p:nvPr>
        </p:nvSpPr>
        <p:spPr>
          <a:xfrm>
            <a:off x="8737600" y="6356351"/>
            <a:ext cx="2844800" cy="365125"/>
          </a:xfrm>
          <a:prstGeom prst="rect">
            <a:avLst/>
          </a:prstGeom>
        </p:spPr>
        <p:txBody>
          <a:bodyPr lIns="121917" tIns="60958" rIns="121917" bIns="60958"/>
          <a:lstStyle/>
          <a:p>
            <a:fld id="{F815AC96-4A5A-4699-9DBD-ACAB251D8CBA}" type="slidenum">
              <a:rPr lang="en-US" smtClean="0"/>
              <a:pPr/>
              <a:t>68</a:t>
            </a:fld>
            <a:endParaRPr lang="en-US"/>
          </a:p>
        </p:txBody>
      </p:sp>
      <p:pic>
        <p:nvPicPr>
          <p:cNvPr id="5" name="Picture 4">
            <a:extLst>
              <a:ext uri="{FF2B5EF4-FFF2-40B4-BE49-F238E27FC236}">
                <a16:creationId xmlns:a16="http://schemas.microsoft.com/office/drawing/2014/main" id="{19777E87-8E02-9845-92B9-D7AB66F02A3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133600" y="1295401"/>
            <a:ext cx="8026400" cy="4221887"/>
          </a:xfrm>
          <a:prstGeom prst="rect">
            <a:avLst/>
          </a:prstGeom>
        </p:spPr>
      </p:pic>
    </p:spTree>
    <p:extLst>
      <p:ext uri="{BB962C8B-B14F-4D97-AF65-F5344CB8AC3E}">
        <p14:creationId xmlns:p14="http://schemas.microsoft.com/office/powerpoint/2010/main" val="247102174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2136</TotalTime>
  <Words>2824</Words>
  <Application>Microsoft Office PowerPoint</Application>
  <PresentationFormat>Widescreen</PresentationFormat>
  <Paragraphs>443</Paragraphs>
  <Slides>68</Slides>
  <Notes>0</Notes>
  <HiddenSlides>2</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68</vt:i4>
      </vt:variant>
    </vt:vector>
  </HeadingPairs>
  <TitlesOfParts>
    <vt:vector size="79" baseType="lpstr">
      <vt:lpstr>-apple-system</vt:lpstr>
      <vt:lpstr>Arial</vt:lpstr>
      <vt:lpstr>Arial Narrow</vt:lpstr>
      <vt:lpstr>Arial Rounded MT Bold</vt:lpstr>
      <vt:lpstr>Biome</vt:lpstr>
      <vt:lpstr>Calibri</vt:lpstr>
      <vt:lpstr>Cambria</vt:lpstr>
      <vt:lpstr>Consolas</vt:lpstr>
      <vt:lpstr>Courier</vt:lpstr>
      <vt:lpstr>Wingdings</vt:lpstr>
      <vt:lpstr>Office Theme</vt:lpstr>
      <vt:lpstr> CS61065: Theory and Applications of Blockchain </vt:lpstr>
      <vt:lpstr>What is Blockchain?</vt:lpstr>
      <vt:lpstr>The Block in a Blockchain – Securing Data Cryptographically</vt:lpstr>
      <vt:lpstr>Structure of a Block</vt:lpstr>
      <vt:lpstr>Structure of a Block (Reference: Bitcoin)</vt:lpstr>
      <vt:lpstr>Block Header (Reference: Bitcoin)</vt:lpstr>
      <vt:lpstr>Block Generation Puzzle </vt:lpstr>
      <vt:lpstr>Block Header (Reference: Bitcoin)</vt:lpstr>
      <vt:lpstr>The Hashes in a Block Header (Reference: Bitcoin)</vt:lpstr>
      <vt:lpstr>Block Generation Cost</vt:lpstr>
      <vt:lpstr>The Blockchain Replicas</vt:lpstr>
      <vt:lpstr>Transactions in a Block (Reference: Bitcoin)</vt:lpstr>
      <vt:lpstr>Transactions in a Block (Reference: Bitcoin)</vt:lpstr>
      <vt:lpstr>Bitcoin Transactions and Input and Output</vt:lpstr>
      <vt:lpstr>Bitcoin Scripts – A Simple Example</vt:lpstr>
      <vt:lpstr>Bitcoin Scripts – A Simple Example</vt:lpstr>
      <vt:lpstr>Bitcoin Scripts – A Simple Example</vt:lpstr>
      <vt:lpstr>Bitcoin Scripts – A Simple Example</vt:lpstr>
      <vt:lpstr>Bitcoin Scripts – A Simple Example</vt:lpstr>
      <vt:lpstr>Bitcoin Scripts</vt:lpstr>
      <vt:lpstr>Bitcoin Scripts</vt:lpstr>
      <vt:lpstr>Bitcoin Scripts</vt:lpstr>
      <vt:lpstr>Bitcoin Scripts</vt:lpstr>
      <vt:lpstr>Bitcoin Scripts</vt:lpstr>
      <vt:lpstr>Bitcoin Scripts</vt:lpstr>
      <vt:lpstr>Bitcoin Scripts</vt:lpstr>
      <vt:lpstr>Bitcoin Scripts</vt:lpstr>
      <vt:lpstr>Bitcoin Scripts</vt:lpstr>
      <vt:lpstr>Bitcoin Scripts</vt:lpstr>
      <vt:lpstr>Bitcoin Script Instructions</vt:lpstr>
      <vt:lpstr>Interesting Bitcoin Scripts</vt:lpstr>
      <vt:lpstr>Interesting Bitcoin Scripts</vt:lpstr>
      <vt:lpstr>Bitcoin P2P Network</vt:lpstr>
      <vt:lpstr>Joining in a Bitcoin P2P Network</vt:lpstr>
      <vt:lpstr>Joining in a Bitcoin P2P Network</vt:lpstr>
      <vt:lpstr>Joining in a Bitcoin P2P Network</vt:lpstr>
      <vt:lpstr>Joining in a Bitcoin P2P Network</vt:lpstr>
      <vt:lpstr>Joining in a Bitcoin P2P Network</vt:lpstr>
      <vt:lpstr>Joining in a Bitcoin P2P Network</vt:lpstr>
      <vt:lpstr>Joining in a Bitcoin P2P Network</vt:lpstr>
      <vt:lpstr>Transaction in a Bitcoin Network</vt:lpstr>
      <vt:lpstr>Transaction Flooding in a Bitcoin Network</vt:lpstr>
      <vt:lpstr>Transaction Flooding in a Bitcoin Network</vt:lpstr>
      <vt:lpstr>Transaction Flooding in a Bitcoin Network</vt:lpstr>
      <vt:lpstr>Transaction Flooding in a Bitcoin Network</vt:lpstr>
      <vt:lpstr>Transaction Flooding in a Bitcoin Network</vt:lpstr>
      <vt:lpstr>Which Transactions Should You Relay?</vt:lpstr>
      <vt:lpstr>Transaction Flooding in a Bitcoin Network</vt:lpstr>
      <vt:lpstr>Transaction Flooding in a Bitcoin Network</vt:lpstr>
      <vt:lpstr>Mining in a Bitcoin Network</vt:lpstr>
      <vt:lpstr>Block Generation</vt:lpstr>
      <vt:lpstr>Block Flooding</vt:lpstr>
      <vt:lpstr>Block Propagation</vt:lpstr>
      <vt:lpstr>Block Propagation – Accept the Longest Chain</vt:lpstr>
      <vt:lpstr>Block Propagation – Accept One of the Longest Chains</vt:lpstr>
      <vt:lpstr>Which Block to Relay</vt:lpstr>
      <vt:lpstr>Block Propagation Latency</vt:lpstr>
      <vt:lpstr>Bitcoin – The Beginning </vt:lpstr>
      <vt:lpstr>Bitcoin Basics – Creation of Coins</vt:lpstr>
      <vt:lpstr>Bitcoin Basics – Creation of Coins</vt:lpstr>
      <vt:lpstr>Projected Bitcoins</vt:lpstr>
      <vt:lpstr>Bitcoin Basics – Sending Payments</vt:lpstr>
      <vt:lpstr>Handle Double Spending using Blockchain</vt:lpstr>
      <vt:lpstr>Bitcoin Anonymity</vt:lpstr>
      <vt:lpstr>To Sum it All Up!!</vt:lpstr>
      <vt:lpstr>Physical Payment using Bitcoin</vt:lpstr>
      <vt:lpstr>Bitcoin Exchange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User</cp:lastModifiedBy>
  <cp:revision>775</cp:revision>
  <dcterms:created xsi:type="dcterms:W3CDTF">2017-09-14T08:48:41Z</dcterms:created>
  <dcterms:modified xsi:type="dcterms:W3CDTF">2024-08-07T03:40:45Z</dcterms:modified>
</cp:coreProperties>
</file>