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84" r:id="rId19"/>
    <p:sldId id="285" r:id="rId20"/>
    <p:sldId id="286" r:id="rId21"/>
    <p:sldId id="272" r:id="rId22"/>
    <p:sldId id="273" r:id="rId23"/>
    <p:sldId id="287" r:id="rId24"/>
    <p:sldId id="288" r:id="rId25"/>
    <p:sldId id="274" r:id="rId26"/>
    <p:sldId id="275" r:id="rId27"/>
    <p:sldId id="276" r:id="rId28"/>
    <p:sldId id="2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5D645-9B5F-FF43-0143-BE043F587200}" v="501" dt="2021-08-06T06:09:40.698"/>
    <p1510:client id="{33AFDCB7-4934-D5A7-A6C7-D47A0E4BAE47}" v="761" dt="2021-08-09T20:34:05.619"/>
    <p1510:client id="{85A2198E-F02D-B4AF-39EC-2B83924041AC}" v="2896" dt="2021-08-10T20:42:20.005"/>
    <p1510:client id="{B7EE700E-A1F5-4BE4-3353-26378A668CE5}" v="2891" dt="2020-08-31T19:00:27.223"/>
    <p1510:client id="{D3078D97-7373-E2AF-B240-4B9FE6CF5D4D}" v="3897" dt="2021-08-07T18:44:20.906"/>
    <p1510:client id="{E289CB0E-DA1E-DADA-71A0-8BDF6FB814E7}" v="38" dt="2021-08-11T03:05:09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7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ipc" userId="S::sandipc@cse.iitkgp.ac.in::8690ef3f-1c17-4fc0-a782-3b172464b40e" providerId="AD" clId="Web-{85A2198E-F02D-B4AF-39EC-2B83924041AC}"/>
    <pc:docChg chg="addSld delSld modSld">
      <pc:chgData name="sandipc" userId="S::sandipc@cse.iitkgp.ac.in::8690ef3f-1c17-4fc0-a782-3b172464b40e" providerId="AD" clId="Web-{85A2198E-F02D-B4AF-39EC-2B83924041AC}" dt="2021-08-10T20:42:20.005" v="2502" actId="20577"/>
      <pc:docMkLst>
        <pc:docMk/>
      </pc:docMkLst>
      <pc:sldChg chg="addSp delSp modSp">
        <pc:chgData name="sandipc" userId="S::sandipc@cse.iitkgp.ac.in::8690ef3f-1c17-4fc0-a782-3b172464b40e" providerId="AD" clId="Web-{85A2198E-F02D-B4AF-39EC-2B83924041AC}" dt="2021-08-10T17:15:22.120" v="175" actId="20577"/>
        <pc:sldMkLst>
          <pc:docMk/>
          <pc:sldMk cId="1809983254" sldId="256"/>
        </pc:sldMkLst>
        <pc:spChg chg="mod">
          <ac:chgData name="sandipc" userId="S::sandipc@cse.iitkgp.ac.in::8690ef3f-1c17-4fc0-a782-3b172464b40e" providerId="AD" clId="Web-{85A2198E-F02D-B4AF-39EC-2B83924041AC}" dt="2021-08-10T16:45:32.764" v="96" actId="20577"/>
          <ac:spMkLst>
            <pc:docMk/>
            <pc:sldMk cId="1809983254" sldId="256"/>
            <ac:spMk id="2" creationId="{00000000-0000-0000-0000-000000000000}"/>
          </ac:spMkLst>
        </pc:spChg>
        <pc:spChg chg="mod">
          <ac:chgData name="sandipc" userId="S::sandipc@cse.iitkgp.ac.in::8690ef3f-1c17-4fc0-a782-3b172464b40e" providerId="AD" clId="Web-{85A2198E-F02D-B4AF-39EC-2B83924041AC}" dt="2021-08-10T16:46:18.296" v="117"/>
          <ac:spMkLst>
            <pc:docMk/>
            <pc:sldMk cId="1809983254" sldId="256"/>
            <ac:spMk id="3" creationId="{D2CAFBC6-384A-44A1-8460-C9997C2D28D5}"/>
          </ac:spMkLst>
        </pc:spChg>
        <pc:spChg chg="add mod">
          <ac:chgData name="sandipc" userId="S::sandipc@cse.iitkgp.ac.in::8690ef3f-1c17-4fc0-a782-3b172464b40e" providerId="AD" clId="Web-{85A2198E-F02D-B4AF-39EC-2B83924041AC}" dt="2021-08-10T17:15:22.120" v="175" actId="20577"/>
          <ac:spMkLst>
            <pc:docMk/>
            <pc:sldMk cId="1809983254" sldId="256"/>
            <ac:spMk id="4" creationId="{0259A05A-29C2-44FA-BB7C-8B8E2ABCAFA0}"/>
          </ac:spMkLst>
        </pc:spChg>
        <pc:spChg chg="del">
          <ac:chgData name="sandipc" userId="S::sandipc@cse.iitkgp.ac.in::8690ef3f-1c17-4fc0-a782-3b172464b40e" providerId="AD" clId="Web-{85A2198E-F02D-B4AF-39EC-2B83924041AC}" dt="2021-08-10T16:46:04.890" v="112"/>
          <ac:spMkLst>
            <pc:docMk/>
            <pc:sldMk cId="1809983254" sldId="256"/>
            <ac:spMk id="5" creationId="{D68C2671-505B-4057-ADCC-124A12A3C6A8}"/>
          </ac:spMkLst>
        </pc:spChg>
        <pc:picChg chg="del">
          <ac:chgData name="sandipc" userId="S::sandipc@cse.iitkgp.ac.in::8690ef3f-1c17-4fc0-a782-3b172464b40e" providerId="AD" clId="Web-{85A2198E-F02D-B4AF-39EC-2B83924041AC}" dt="2021-08-10T16:45:14.310" v="80"/>
          <ac:picMkLst>
            <pc:docMk/>
            <pc:sldMk cId="1809983254" sldId="256"/>
            <ac:picMk id="4" creationId="{F5AB1CF7-4D12-4782-BBBB-55C3CBEC1224}"/>
          </ac:picMkLst>
        </pc:picChg>
      </pc:sldChg>
      <pc:sldChg chg="addSp delSp modSp new">
        <pc:chgData name="sandipc" userId="S::sandipc@cse.iitkgp.ac.in::8690ef3f-1c17-4fc0-a782-3b172464b40e" providerId="AD" clId="Web-{85A2198E-F02D-B4AF-39EC-2B83924041AC}" dt="2021-08-10T17:34:09.139" v="433" actId="1076"/>
        <pc:sldMkLst>
          <pc:docMk/>
          <pc:sldMk cId="1794947106" sldId="257"/>
        </pc:sldMkLst>
        <pc:spChg chg="del">
          <ac:chgData name="sandipc" userId="S::sandipc@cse.iitkgp.ac.in::8690ef3f-1c17-4fc0-a782-3b172464b40e" providerId="AD" clId="Web-{85A2198E-F02D-B4AF-39EC-2B83924041AC}" dt="2021-08-10T17:16:12.105" v="190"/>
          <ac:spMkLst>
            <pc:docMk/>
            <pc:sldMk cId="1794947106" sldId="257"/>
            <ac:spMk id="2" creationId="{FE8D0CAB-853E-4035-948B-94DE76552A92}"/>
          </ac:spMkLst>
        </pc:spChg>
        <pc:spChg chg="mod">
          <ac:chgData name="sandipc" userId="S::sandipc@cse.iitkgp.ac.in::8690ef3f-1c17-4fc0-a782-3b172464b40e" providerId="AD" clId="Web-{85A2198E-F02D-B4AF-39EC-2B83924041AC}" dt="2021-08-10T17:16:07.386" v="189" actId="20577"/>
          <ac:spMkLst>
            <pc:docMk/>
            <pc:sldMk cId="1794947106" sldId="257"/>
            <ac:spMk id="3" creationId="{E17F65A5-A373-438E-8715-17FF89C2150A}"/>
          </ac:spMkLst>
        </pc:spChg>
        <pc:spChg chg="add mod">
          <ac:chgData name="sandipc" userId="S::sandipc@cse.iitkgp.ac.in::8690ef3f-1c17-4fc0-a782-3b172464b40e" providerId="AD" clId="Web-{85A2198E-F02D-B4AF-39EC-2B83924041AC}" dt="2021-08-10T17:21:50.849" v="224" actId="1076"/>
          <ac:spMkLst>
            <pc:docMk/>
            <pc:sldMk cId="1794947106" sldId="257"/>
            <ac:spMk id="6" creationId="{DEFD9710-4F78-432C-BBED-4A3A058F704F}"/>
          </ac:spMkLst>
        </pc:spChg>
        <pc:spChg chg="add mod">
          <ac:chgData name="sandipc" userId="S::sandipc@cse.iitkgp.ac.in::8690ef3f-1c17-4fc0-a782-3b172464b40e" providerId="AD" clId="Web-{85A2198E-F02D-B4AF-39EC-2B83924041AC}" dt="2021-08-10T17:34:09.139" v="433" actId="1076"/>
          <ac:spMkLst>
            <pc:docMk/>
            <pc:sldMk cId="1794947106" sldId="257"/>
            <ac:spMk id="7" creationId="{BD0B0B68-593C-4A38-817A-E5DD3116F8D3}"/>
          </ac:spMkLst>
        </pc:spChg>
        <pc:spChg chg="add mod">
          <ac:chgData name="sandipc" userId="S::sandipc@cse.iitkgp.ac.in::8690ef3f-1c17-4fc0-a782-3b172464b40e" providerId="AD" clId="Web-{85A2198E-F02D-B4AF-39EC-2B83924041AC}" dt="2021-08-10T17:23:24.148" v="259" actId="20577"/>
          <ac:spMkLst>
            <pc:docMk/>
            <pc:sldMk cId="1794947106" sldId="257"/>
            <ac:spMk id="8" creationId="{D147D61C-4545-48DC-AF52-4B86E3BC7D92}"/>
          </ac:spMkLst>
        </pc:spChg>
        <pc:picChg chg="add mod">
          <ac:chgData name="sandipc" userId="S::sandipc@cse.iitkgp.ac.in::8690ef3f-1c17-4fc0-a782-3b172464b40e" providerId="AD" clId="Web-{85A2198E-F02D-B4AF-39EC-2B83924041AC}" dt="2021-08-10T17:17:43.904" v="195" actId="1076"/>
          <ac:picMkLst>
            <pc:docMk/>
            <pc:sldMk cId="1794947106" sldId="257"/>
            <ac:picMk id="4" creationId="{CE3A7E6C-DE36-4209-A008-D584DF8C5EC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7:34:05.139" v="432" actId="1076"/>
          <ac:picMkLst>
            <pc:docMk/>
            <pc:sldMk cId="1794947106" sldId="257"/>
            <ac:picMk id="5" creationId="{6B204952-689B-4275-B757-C6D91EC4A16B}"/>
          </ac:picMkLst>
        </pc:picChg>
        <pc:picChg chg="add mod modCrop">
          <ac:chgData name="sandipc" userId="S::sandipc@cse.iitkgp.ac.in::8690ef3f-1c17-4fc0-a782-3b172464b40e" providerId="AD" clId="Web-{85A2198E-F02D-B4AF-39EC-2B83924041AC}" dt="2021-08-10T17:33:49.733" v="431" actId="14100"/>
          <ac:picMkLst>
            <pc:docMk/>
            <pc:sldMk cId="1794947106" sldId="257"/>
            <ac:picMk id="9" creationId="{04B952F9-6B78-41C3-BDAE-1025F504422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9"/>
        <pc:sldMkLst>
          <pc:docMk/>
          <pc:sldMk cId="1965431705" sldId="257"/>
        </pc:sldMkLst>
      </pc:sldChg>
      <pc:sldChg chg="modSp new">
        <pc:chgData name="sandipc" userId="S::sandipc@cse.iitkgp.ac.in::8690ef3f-1c17-4fc0-a782-3b172464b40e" providerId="AD" clId="Web-{85A2198E-F02D-B4AF-39EC-2B83924041AC}" dt="2021-08-10T17:43:23.074" v="473" actId="20577"/>
        <pc:sldMkLst>
          <pc:docMk/>
          <pc:sldMk cId="2659154315" sldId="258"/>
        </pc:sldMkLst>
        <pc:spChg chg="mod">
          <ac:chgData name="sandipc" userId="S::sandipc@cse.iitkgp.ac.in::8690ef3f-1c17-4fc0-a782-3b172464b40e" providerId="AD" clId="Web-{85A2198E-F02D-B4AF-39EC-2B83924041AC}" dt="2021-08-10T17:43:23.074" v="473" actId="20577"/>
          <ac:spMkLst>
            <pc:docMk/>
            <pc:sldMk cId="2659154315" sldId="258"/>
            <ac:spMk id="2" creationId="{AD716E87-AB86-40EE-9E8F-C9B3E68BD616}"/>
          </ac:spMkLst>
        </pc:spChg>
        <pc:spChg chg="mod">
          <ac:chgData name="sandipc" userId="S::sandipc@cse.iitkgp.ac.in::8690ef3f-1c17-4fc0-a782-3b172464b40e" providerId="AD" clId="Web-{85A2198E-F02D-B4AF-39EC-2B83924041AC}" dt="2021-08-10T17:24:37.947" v="289" actId="20577"/>
          <ac:spMkLst>
            <pc:docMk/>
            <pc:sldMk cId="2659154315" sldId="258"/>
            <ac:spMk id="3" creationId="{3E2D9741-2674-4986-9F91-F050BB62D2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8"/>
        <pc:sldMkLst>
          <pc:docMk/>
          <pc:sldMk cId="3458155098" sldId="258"/>
        </pc:sldMkLst>
      </pc:sldChg>
      <pc:sldChg chg="modSp new">
        <pc:chgData name="sandipc" userId="S::sandipc@cse.iitkgp.ac.in::8690ef3f-1c17-4fc0-a782-3b172464b40e" providerId="AD" clId="Web-{85A2198E-F02D-B4AF-39EC-2B83924041AC}" dt="2021-08-10T19:24:36.944" v="1068" actId="20577"/>
        <pc:sldMkLst>
          <pc:docMk/>
          <pc:sldMk cId="2590295663" sldId="259"/>
        </pc:sldMkLst>
        <pc:spChg chg="mod">
          <ac:chgData name="sandipc" userId="S::sandipc@cse.iitkgp.ac.in::8690ef3f-1c17-4fc0-a782-3b172464b40e" providerId="AD" clId="Web-{85A2198E-F02D-B4AF-39EC-2B83924041AC}" dt="2021-08-10T19:24:36.944" v="1068" actId="20577"/>
          <ac:spMkLst>
            <pc:docMk/>
            <pc:sldMk cId="2590295663" sldId="259"/>
            <ac:spMk id="2" creationId="{00E70C39-B736-4BA0-9A6D-04AEB688D3A9}"/>
          </ac:spMkLst>
        </pc:spChg>
        <pc:spChg chg="mod">
          <ac:chgData name="sandipc" userId="S::sandipc@cse.iitkgp.ac.in::8690ef3f-1c17-4fc0-a782-3b172464b40e" providerId="AD" clId="Web-{85A2198E-F02D-B4AF-39EC-2B83924041AC}" dt="2021-08-10T17:34:37.109" v="453" actId="20577"/>
          <ac:spMkLst>
            <pc:docMk/>
            <pc:sldMk cId="2590295663" sldId="259"/>
            <ac:spMk id="3" creationId="{083E3F50-DC10-4DD4-9864-67BEC25B4530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7"/>
        <pc:sldMkLst>
          <pc:docMk/>
          <pc:sldMk cId="4292572668" sldId="259"/>
        </pc:sldMkLst>
      </pc:sldChg>
      <pc:sldChg chg="modSp new">
        <pc:chgData name="sandipc" userId="S::sandipc@cse.iitkgp.ac.in::8690ef3f-1c17-4fc0-a782-3b172464b40e" providerId="AD" clId="Web-{85A2198E-F02D-B4AF-39EC-2B83924041AC}" dt="2021-08-10T17:48:13.080" v="652" actId="20577"/>
        <pc:sldMkLst>
          <pc:docMk/>
          <pc:sldMk cId="840599319" sldId="260"/>
        </pc:sldMkLst>
        <pc:spChg chg="mod">
          <ac:chgData name="sandipc" userId="S::sandipc@cse.iitkgp.ac.in::8690ef3f-1c17-4fc0-a782-3b172464b40e" providerId="AD" clId="Web-{85A2198E-F02D-B4AF-39EC-2B83924041AC}" dt="2021-08-10T17:48:13.080" v="652" actId="20577"/>
          <ac:spMkLst>
            <pc:docMk/>
            <pc:sldMk cId="840599319" sldId="260"/>
            <ac:spMk id="2" creationId="{76F4114A-F196-4C71-8E2C-0207AE2D7E50}"/>
          </ac:spMkLst>
        </pc:spChg>
        <pc:spChg chg="mod">
          <ac:chgData name="sandipc" userId="S::sandipc@cse.iitkgp.ac.in::8690ef3f-1c17-4fc0-a782-3b172464b40e" providerId="AD" clId="Web-{85A2198E-F02D-B4AF-39EC-2B83924041AC}" dt="2021-08-10T17:45:18.076" v="509" actId="20577"/>
          <ac:spMkLst>
            <pc:docMk/>
            <pc:sldMk cId="840599319" sldId="260"/>
            <ac:spMk id="3" creationId="{E78DCD73-CF09-41A4-B470-DCDA25192C7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6"/>
        <pc:sldMkLst>
          <pc:docMk/>
          <pc:sldMk cId="247015348" sldId="261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7:52:37.195" v="744" actId="20577"/>
        <pc:sldMkLst>
          <pc:docMk/>
          <pc:sldMk cId="4018027547" sldId="261"/>
        </pc:sldMkLst>
        <pc:spChg chg="mod">
          <ac:chgData name="sandipc" userId="S::sandipc@cse.iitkgp.ac.in::8690ef3f-1c17-4fc0-a782-3b172464b40e" providerId="AD" clId="Web-{85A2198E-F02D-B4AF-39EC-2B83924041AC}" dt="2021-08-10T17:52:37.195" v="744" actId="20577"/>
          <ac:spMkLst>
            <pc:docMk/>
            <pc:sldMk cId="4018027547" sldId="261"/>
            <ac:spMk id="2" creationId="{76F4114A-F196-4C71-8E2C-0207AE2D7E50}"/>
          </ac:spMkLst>
        </pc:spChg>
        <pc:picChg chg="add mod">
          <ac:chgData name="sandipc" userId="S::sandipc@cse.iitkgp.ac.in::8690ef3f-1c17-4fc0-a782-3b172464b40e" providerId="AD" clId="Web-{85A2198E-F02D-B4AF-39EC-2B83924041AC}" dt="2021-08-10T17:52:22.945" v="742" actId="1076"/>
          <ac:picMkLst>
            <pc:docMk/>
            <pc:sldMk cId="4018027547" sldId="261"/>
            <ac:picMk id="4" creationId="{441C6639-0814-467E-B61B-7077DF039FD2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5"/>
        <pc:sldMkLst>
          <pc:docMk/>
          <pc:sldMk cId="149975116" sldId="262"/>
        </pc:sldMkLst>
      </pc:sldChg>
      <pc:sldChg chg="delSp modSp add replId">
        <pc:chgData name="sandipc" userId="S::sandipc@cse.iitkgp.ac.in::8690ef3f-1c17-4fc0-a782-3b172464b40e" providerId="AD" clId="Web-{85A2198E-F02D-B4AF-39EC-2B83924041AC}" dt="2021-08-10T19:26:32.588" v="1127" actId="20577"/>
        <pc:sldMkLst>
          <pc:docMk/>
          <pc:sldMk cId="2009622669" sldId="262"/>
        </pc:sldMkLst>
        <pc:spChg chg="mod">
          <ac:chgData name="sandipc" userId="S::sandipc@cse.iitkgp.ac.in::8690ef3f-1c17-4fc0-a782-3b172464b40e" providerId="AD" clId="Web-{85A2198E-F02D-B4AF-39EC-2B83924041AC}" dt="2021-08-10T19:26:32.588" v="1127" actId="20577"/>
          <ac:spMkLst>
            <pc:docMk/>
            <pc:sldMk cId="2009622669" sldId="262"/>
            <ac:spMk id="2" creationId="{76F4114A-F196-4C71-8E2C-0207AE2D7E50}"/>
          </ac:spMkLst>
        </pc:spChg>
        <pc:picChg chg="del">
          <ac:chgData name="sandipc" userId="S::sandipc@cse.iitkgp.ac.in::8690ef3f-1c17-4fc0-a782-3b172464b40e" providerId="AD" clId="Web-{85A2198E-F02D-B4AF-39EC-2B83924041AC}" dt="2021-08-10T17:53:25.447" v="746"/>
          <ac:picMkLst>
            <pc:docMk/>
            <pc:sldMk cId="2009622669" sldId="262"/>
            <ac:picMk id="4" creationId="{441C6639-0814-467E-B61B-7077DF039FD2}"/>
          </ac:picMkLst>
        </pc:picChg>
      </pc:sldChg>
      <pc:sldChg chg="modSp new">
        <pc:chgData name="sandipc" userId="S::sandipc@cse.iitkgp.ac.in::8690ef3f-1c17-4fc0-a782-3b172464b40e" providerId="AD" clId="Web-{85A2198E-F02D-B4AF-39EC-2B83924041AC}" dt="2021-08-10T19:16:35.071" v="901" actId="20577"/>
        <pc:sldMkLst>
          <pc:docMk/>
          <pc:sldMk cId="1786063564" sldId="263"/>
        </pc:sldMkLst>
        <pc:spChg chg="mod">
          <ac:chgData name="sandipc" userId="S::sandipc@cse.iitkgp.ac.in::8690ef3f-1c17-4fc0-a782-3b172464b40e" providerId="AD" clId="Web-{85A2198E-F02D-B4AF-39EC-2B83924041AC}" dt="2021-08-10T19:16:35.071" v="901" actId="20577"/>
          <ac:spMkLst>
            <pc:docMk/>
            <pc:sldMk cId="1786063564" sldId="263"/>
            <ac:spMk id="2" creationId="{C74CE5E5-2517-4C98-A3A6-BC176A160913}"/>
          </ac:spMkLst>
        </pc:spChg>
        <pc:spChg chg="mod">
          <ac:chgData name="sandipc" userId="S::sandipc@cse.iitkgp.ac.in::8690ef3f-1c17-4fc0-a782-3b172464b40e" providerId="AD" clId="Web-{85A2198E-F02D-B4AF-39EC-2B83924041AC}" dt="2021-08-10T19:14:55.318" v="857" actId="20577"/>
          <ac:spMkLst>
            <pc:docMk/>
            <pc:sldMk cId="1786063564" sldId="263"/>
            <ac:spMk id="3" creationId="{75DA8601-FE8D-4E9F-964A-CDD99AD08023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4"/>
        <pc:sldMkLst>
          <pc:docMk/>
          <pc:sldMk cId="2199415509" sldId="263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3"/>
        <pc:sldMkLst>
          <pc:docMk/>
          <pc:sldMk cId="227117088" sldId="264"/>
        </pc:sldMkLst>
      </pc:sldChg>
      <pc:sldChg chg="new del">
        <pc:chgData name="sandipc" userId="S::sandipc@cse.iitkgp.ac.in::8690ef3f-1c17-4fc0-a782-3b172464b40e" providerId="AD" clId="Web-{85A2198E-F02D-B4AF-39EC-2B83924041AC}" dt="2021-08-10T19:21:59.674" v="964"/>
        <pc:sldMkLst>
          <pc:docMk/>
          <pc:sldMk cId="4104792930" sldId="264"/>
        </pc:sldMkLst>
      </pc:sldChg>
      <pc:sldChg chg="del">
        <pc:chgData name="sandipc" userId="S::sandipc@cse.iitkgp.ac.in::8690ef3f-1c17-4fc0-a782-3b172464b40e" providerId="AD" clId="Web-{85A2198E-F02D-B4AF-39EC-2B83924041AC}" dt="2021-08-10T16:45:09.873" v="72"/>
        <pc:sldMkLst>
          <pc:docMk/>
          <pc:sldMk cId="1391880000" sldId="265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0:57.016" v="936" actId="1076"/>
        <pc:sldMkLst>
          <pc:docMk/>
          <pc:sldMk cId="2858583212" sldId="265"/>
        </pc:sldMkLst>
        <pc:spChg chg="add mod">
          <ac:chgData name="sandipc" userId="S::sandipc@cse.iitkgp.ac.in::8690ef3f-1c17-4fc0-a782-3b172464b40e" providerId="AD" clId="Web-{85A2198E-F02D-B4AF-39EC-2B83924041AC}" dt="2021-08-10T19:18:02.526" v="932" actId="14100"/>
          <ac:spMkLst>
            <pc:docMk/>
            <pc:sldMk cId="2858583212" sldId="265"/>
            <ac:spMk id="4" creationId="{E80DD0F4-717E-4432-B7FB-429C2E0ACB81}"/>
          </ac:spMkLst>
        </pc:spChg>
        <pc:picChg chg="add mod">
          <ac:chgData name="sandipc" userId="S::sandipc@cse.iitkgp.ac.in::8690ef3f-1c17-4fc0-a782-3b172464b40e" providerId="AD" clId="Web-{85A2198E-F02D-B4AF-39EC-2B83924041AC}" dt="2021-08-10T19:18:48.559" v="934" actId="1076"/>
          <ac:picMkLst>
            <pc:docMk/>
            <pc:sldMk cId="2858583212" sldId="265"/>
            <ac:picMk id="5" creationId="{97E7B107-2BAE-4DF6-89EC-2C4037D2DB75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20:57.016" v="936" actId="1076"/>
          <ac:picMkLst>
            <pc:docMk/>
            <pc:sldMk cId="2858583212" sldId="265"/>
            <ac:picMk id="6" creationId="{155C68AD-60A9-4503-A832-83E2CC1DEAA1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73" v="71"/>
        <pc:sldMkLst>
          <pc:docMk/>
          <pc:sldMk cId="440088628" sldId="266"/>
        </pc:sldMkLst>
      </pc:sldChg>
      <pc:sldChg chg="addSp modSp add replId">
        <pc:chgData name="sandipc" userId="S::sandipc@cse.iitkgp.ac.in::8690ef3f-1c17-4fc0-a782-3b172464b40e" providerId="AD" clId="Web-{85A2198E-F02D-B4AF-39EC-2B83924041AC}" dt="2021-08-10T19:21:39.251" v="963" actId="14100"/>
        <pc:sldMkLst>
          <pc:docMk/>
          <pc:sldMk cId="4092413159" sldId="266"/>
        </pc:sldMkLst>
        <pc:spChg chg="add mod">
          <ac:chgData name="sandipc" userId="S::sandipc@cse.iitkgp.ac.in::8690ef3f-1c17-4fc0-a782-3b172464b40e" providerId="AD" clId="Web-{85A2198E-F02D-B4AF-39EC-2B83924041AC}" dt="2021-08-10T19:21:39.251" v="963" actId="14100"/>
          <ac:spMkLst>
            <pc:docMk/>
            <pc:sldMk cId="4092413159" sldId="266"/>
            <ac:spMk id="7" creationId="{B68E4B80-D3A2-4D1F-AD4F-E2AEBB23F316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73" v="70"/>
        <pc:sldMkLst>
          <pc:docMk/>
          <pc:sldMk cId="1570015854" sldId="267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29:06.998" v="1253" actId="20577"/>
        <pc:sldMkLst>
          <pc:docMk/>
          <pc:sldMk cId="3038220621" sldId="267"/>
        </pc:sldMkLst>
        <pc:spChg chg="mod">
          <ac:chgData name="sandipc" userId="S::sandipc@cse.iitkgp.ac.in::8690ef3f-1c17-4fc0-a782-3b172464b40e" providerId="AD" clId="Web-{85A2198E-F02D-B4AF-39EC-2B83924041AC}" dt="2021-08-10T19:29:06.998" v="1253" actId="20577"/>
          <ac:spMkLst>
            <pc:docMk/>
            <pc:sldMk cId="3038220621" sldId="267"/>
            <ac:spMk id="2" creationId="{00E70C39-B736-4BA0-9A6D-04AEB688D3A9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9"/>
        <pc:sldMkLst>
          <pc:docMk/>
          <pc:sldMk cId="714797097" sldId="268"/>
        </pc:sldMkLst>
      </pc:sldChg>
      <pc:sldChg chg="modSp new">
        <pc:chgData name="sandipc" userId="S::sandipc@cse.iitkgp.ac.in::8690ef3f-1c17-4fc0-a782-3b172464b40e" providerId="AD" clId="Web-{85A2198E-F02D-B4AF-39EC-2B83924041AC}" dt="2021-08-10T19:37:42.810" v="1622" actId="20577"/>
        <pc:sldMkLst>
          <pc:docMk/>
          <pc:sldMk cId="1143549612" sldId="268"/>
        </pc:sldMkLst>
        <pc:spChg chg="mod">
          <ac:chgData name="sandipc" userId="S::sandipc@cse.iitkgp.ac.in::8690ef3f-1c17-4fc0-a782-3b172464b40e" providerId="AD" clId="Web-{85A2198E-F02D-B4AF-39EC-2B83924041AC}" dt="2021-08-10T19:37:42.810" v="1622" actId="20577"/>
          <ac:spMkLst>
            <pc:docMk/>
            <pc:sldMk cId="1143549612" sldId="268"/>
            <ac:spMk id="2" creationId="{5F6EA0E8-79A0-442B-ACD3-9842C2F6FB3D}"/>
          </ac:spMkLst>
        </pc:spChg>
        <pc:spChg chg="mod">
          <ac:chgData name="sandipc" userId="S::sandipc@cse.iitkgp.ac.in::8690ef3f-1c17-4fc0-a782-3b172464b40e" providerId="AD" clId="Web-{85A2198E-F02D-B4AF-39EC-2B83924041AC}" dt="2021-08-10T19:29:27.046" v="1256" actId="20577"/>
          <ac:spMkLst>
            <pc:docMk/>
            <pc:sldMk cId="1143549612" sldId="268"/>
            <ac:spMk id="3" creationId="{08CEF1FD-9E01-40F0-91B9-762A23CEC924}"/>
          </ac:spMkLst>
        </pc:spChg>
      </pc:sldChg>
      <pc:sldChg chg="modSp new">
        <pc:chgData name="sandipc" userId="S::sandipc@cse.iitkgp.ac.in::8690ef3f-1c17-4fc0-a782-3b172464b40e" providerId="AD" clId="Web-{85A2198E-F02D-B4AF-39EC-2B83924041AC}" dt="2021-08-10T19:42:41.366" v="1862" actId="20577"/>
        <pc:sldMkLst>
          <pc:docMk/>
          <pc:sldMk cId="3277298087" sldId="269"/>
        </pc:sldMkLst>
        <pc:spChg chg="mod">
          <ac:chgData name="sandipc" userId="S::sandipc@cse.iitkgp.ac.in::8690ef3f-1c17-4fc0-a782-3b172464b40e" providerId="AD" clId="Web-{85A2198E-F02D-B4AF-39EC-2B83924041AC}" dt="2021-08-10T19:42:41.366" v="1862" actId="20577"/>
          <ac:spMkLst>
            <pc:docMk/>
            <pc:sldMk cId="3277298087" sldId="269"/>
            <ac:spMk id="2" creationId="{667E3C73-DB58-4584-AE2F-B808C4ED3749}"/>
          </ac:spMkLst>
        </pc:spChg>
        <pc:spChg chg="mod">
          <ac:chgData name="sandipc" userId="S::sandipc@cse.iitkgp.ac.in::8690ef3f-1c17-4fc0-a782-3b172464b40e" providerId="AD" clId="Web-{85A2198E-F02D-B4AF-39EC-2B83924041AC}" dt="2021-08-10T19:42:29.834" v="1859" actId="20577"/>
          <ac:spMkLst>
            <pc:docMk/>
            <pc:sldMk cId="3277298087" sldId="269"/>
            <ac:spMk id="3" creationId="{9D2BDC98-60D5-43F6-ACCD-6A90B4B665FA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57" v="68"/>
        <pc:sldMkLst>
          <pc:docMk/>
          <pc:sldMk cId="4008795547" sldId="269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7"/>
        <pc:sldMkLst>
          <pc:docMk/>
          <pc:sldMk cId="2663965016" sldId="270"/>
        </pc:sldMkLst>
      </pc:sldChg>
      <pc:sldChg chg="add replId">
        <pc:chgData name="sandipc" userId="S::sandipc@cse.iitkgp.ac.in::8690ef3f-1c17-4fc0-a782-3b172464b40e" providerId="AD" clId="Web-{85A2198E-F02D-B4AF-39EC-2B83924041AC}" dt="2021-08-10T19:37:32.185" v="1616"/>
        <pc:sldMkLst>
          <pc:docMk/>
          <pc:sldMk cId="3947475929" sldId="270"/>
        </pc:sldMkLst>
      </pc:sldChg>
      <pc:sldChg chg="del">
        <pc:chgData name="sandipc" userId="S::sandipc@cse.iitkgp.ac.in::8690ef3f-1c17-4fc0-a782-3b172464b40e" providerId="AD" clId="Web-{85A2198E-F02D-B4AF-39EC-2B83924041AC}" dt="2021-08-10T16:45:09.857" v="66"/>
        <pc:sldMkLst>
          <pc:docMk/>
          <pc:sldMk cId="1290514271" sldId="271"/>
        </pc:sldMkLst>
      </pc:sldChg>
      <pc:sldChg chg="modSp add replId">
        <pc:chgData name="sandipc" userId="S::sandipc@cse.iitkgp.ac.in::8690ef3f-1c17-4fc0-a782-3b172464b40e" providerId="AD" clId="Web-{85A2198E-F02D-B4AF-39EC-2B83924041AC}" dt="2021-08-10T19:43:39.602" v="1873" actId="20577"/>
        <pc:sldMkLst>
          <pc:docMk/>
          <pc:sldMk cId="2330080664" sldId="271"/>
        </pc:sldMkLst>
        <pc:spChg chg="mod">
          <ac:chgData name="sandipc" userId="S::sandipc@cse.iitkgp.ac.in::8690ef3f-1c17-4fc0-a782-3b172464b40e" providerId="AD" clId="Web-{85A2198E-F02D-B4AF-39EC-2B83924041AC}" dt="2021-08-10T19:43:39.602" v="1873" actId="20577"/>
          <ac:spMkLst>
            <pc:docMk/>
            <pc:sldMk cId="2330080664" sldId="271"/>
            <ac:spMk id="2" creationId="{667E3C73-DB58-4584-AE2F-B808C4ED3749}"/>
          </ac:spMkLst>
        </pc:spChg>
      </pc:sldChg>
      <pc:sldChg chg="addSp delSp modSp new">
        <pc:chgData name="sandipc" userId="S::sandipc@cse.iitkgp.ac.in::8690ef3f-1c17-4fc0-a782-3b172464b40e" providerId="AD" clId="Web-{85A2198E-F02D-B4AF-39EC-2B83924041AC}" dt="2021-08-10T19:47:27.405" v="1955" actId="20577"/>
        <pc:sldMkLst>
          <pc:docMk/>
          <pc:sldMk cId="2086507959" sldId="272"/>
        </pc:sldMkLst>
        <pc:spChg chg="del">
          <ac:chgData name="sandipc" userId="S::sandipc@cse.iitkgp.ac.in::8690ef3f-1c17-4fc0-a782-3b172464b40e" providerId="AD" clId="Web-{85A2198E-F02D-B4AF-39EC-2B83924041AC}" dt="2021-08-10T19:44:04.977" v="1889"/>
          <ac:spMkLst>
            <pc:docMk/>
            <pc:sldMk cId="2086507959" sldId="272"/>
            <ac:spMk id="2" creationId="{2E325521-E9C0-42E6-BBA6-612656D4C1E4}"/>
          </ac:spMkLst>
        </pc:spChg>
        <pc:spChg chg="mod">
          <ac:chgData name="sandipc" userId="S::sandipc@cse.iitkgp.ac.in::8690ef3f-1c17-4fc0-a782-3b172464b40e" providerId="AD" clId="Web-{85A2198E-F02D-B4AF-39EC-2B83924041AC}" dt="2021-08-10T19:44:03.274" v="1888" actId="20577"/>
          <ac:spMkLst>
            <pc:docMk/>
            <pc:sldMk cId="2086507959" sldId="272"/>
            <ac:spMk id="3" creationId="{2E3A7CA9-7999-4D35-B400-78B5D6D7DD6D}"/>
          </ac:spMkLst>
        </pc:spChg>
        <pc:spChg chg="add mod">
          <ac:chgData name="sandipc" userId="S::sandipc@cse.iitkgp.ac.in::8690ef3f-1c17-4fc0-a782-3b172464b40e" providerId="AD" clId="Web-{85A2198E-F02D-B4AF-39EC-2B83924041AC}" dt="2021-08-10T19:46:00.496" v="1919" actId="1076"/>
          <ac:spMkLst>
            <pc:docMk/>
            <pc:sldMk cId="2086507959" sldId="272"/>
            <ac:spMk id="7" creationId="{E2F97128-C852-4CC5-98EB-4A0C549FEBB1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10.389" v="1952" actId="20577"/>
          <ac:spMkLst>
            <pc:docMk/>
            <pc:sldMk cId="2086507959" sldId="272"/>
            <ac:spMk id="8" creationId="{A759A2FA-CFE9-4456-9783-36CA4679C90E}"/>
          </ac:spMkLst>
        </pc:spChg>
        <pc:spChg chg="add mod">
          <ac:chgData name="sandipc" userId="S::sandipc@cse.iitkgp.ac.in::8690ef3f-1c17-4fc0-a782-3b172464b40e" providerId="AD" clId="Web-{85A2198E-F02D-B4AF-39EC-2B83924041AC}" dt="2021-08-10T19:47:27.405" v="1955" actId="20577"/>
          <ac:spMkLst>
            <pc:docMk/>
            <pc:sldMk cId="2086507959" sldId="272"/>
            <ac:spMk id="9" creationId="{A78F4416-12C6-4371-9785-147295442177}"/>
          </ac:spMkLst>
        </pc:spChg>
        <pc:picChg chg="add mod">
          <ac:chgData name="sandipc" userId="S::sandipc@cse.iitkgp.ac.in::8690ef3f-1c17-4fc0-a782-3b172464b40e" providerId="AD" clId="Web-{85A2198E-F02D-B4AF-39EC-2B83924041AC}" dt="2021-08-10T19:44:35.588" v="1891" actId="1076"/>
          <ac:picMkLst>
            <pc:docMk/>
            <pc:sldMk cId="2086507959" sldId="272"/>
            <ac:picMk id="4" creationId="{D2207745-6883-436C-9FD0-6381D7BD47EF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13.917" v="1895" actId="1076"/>
          <ac:picMkLst>
            <pc:docMk/>
            <pc:sldMk cId="2086507959" sldId="272"/>
            <ac:picMk id="5" creationId="{40E4F3D2-E119-4675-84D9-74C9E505FB93}"/>
          </ac:picMkLst>
        </pc:picChg>
        <pc:picChg chg="add mod">
          <ac:chgData name="sandipc" userId="S::sandipc@cse.iitkgp.ac.in::8690ef3f-1c17-4fc0-a782-3b172464b40e" providerId="AD" clId="Web-{85A2198E-F02D-B4AF-39EC-2B83924041AC}" dt="2021-08-10T19:45:37.855" v="1898" actId="14100"/>
          <ac:picMkLst>
            <pc:docMk/>
            <pc:sldMk cId="2086507959" sldId="272"/>
            <ac:picMk id="6" creationId="{0A984ECC-967A-4F53-883D-52968FF9DEC3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57" v="65"/>
        <pc:sldMkLst>
          <pc:docMk/>
          <pc:sldMk cId="3882145979" sldId="272"/>
        </pc:sldMkLst>
      </pc:sldChg>
      <pc:sldChg chg="modSp new">
        <pc:chgData name="sandipc" userId="S::sandipc@cse.iitkgp.ac.in::8690ef3f-1c17-4fc0-a782-3b172464b40e" providerId="AD" clId="Web-{85A2198E-F02D-B4AF-39EC-2B83924041AC}" dt="2021-08-10T20:42:20.005" v="2502" actId="20577"/>
        <pc:sldMkLst>
          <pc:docMk/>
          <pc:sldMk cId="2445071105" sldId="273"/>
        </pc:sldMkLst>
        <pc:spChg chg="mod">
          <ac:chgData name="sandipc" userId="S::sandipc@cse.iitkgp.ac.in::8690ef3f-1c17-4fc0-a782-3b172464b40e" providerId="AD" clId="Web-{85A2198E-F02D-B4AF-39EC-2B83924041AC}" dt="2021-08-10T20:42:20.005" v="2502" actId="20577"/>
          <ac:spMkLst>
            <pc:docMk/>
            <pc:sldMk cId="2445071105" sldId="273"/>
            <ac:spMk id="2" creationId="{4317E96E-A6F8-4176-A094-DA766E082245}"/>
          </ac:spMkLst>
        </pc:spChg>
        <pc:spChg chg="mod">
          <ac:chgData name="sandipc" userId="S::sandipc@cse.iitkgp.ac.in::8690ef3f-1c17-4fc0-a782-3b172464b40e" providerId="AD" clId="Web-{85A2198E-F02D-B4AF-39EC-2B83924041AC}" dt="2021-08-10T19:47:54.374" v="1963" actId="20577"/>
          <ac:spMkLst>
            <pc:docMk/>
            <pc:sldMk cId="2445071105" sldId="273"/>
            <ac:spMk id="3" creationId="{8DE52C64-705D-436D-98F6-38DD1F3685C2}"/>
          </ac:spMkLst>
        </pc:spChg>
      </pc:sldChg>
      <pc:sldChg chg="addSp delSp modSp new mod setBg">
        <pc:chgData name="sandipc" userId="S::sandipc@cse.iitkgp.ac.in::8690ef3f-1c17-4fc0-a782-3b172464b40e" providerId="AD" clId="Web-{85A2198E-F02D-B4AF-39EC-2B83924041AC}" dt="2021-08-10T20:13:29.331" v="2254"/>
        <pc:sldMkLst>
          <pc:docMk/>
          <pc:sldMk cId="166548252" sldId="274"/>
        </pc:sldMkLst>
        <pc:spChg chg="del mod">
          <ac:chgData name="sandipc" userId="S::sandipc@cse.iitkgp.ac.in::8690ef3f-1c17-4fc0-a782-3b172464b40e" providerId="AD" clId="Web-{85A2198E-F02D-B4AF-39EC-2B83924041AC}" dt="2021-08-10T20:11:14.827" v="2249"/>
          <ac:spMkLst>
            <pc:docMk/>
            <pc:sldMk cId="166548252" sldId="274"/>
            <ac:spMk id="2" creationId="{63B06799-A4CA-4C93-A8CF-A00B42250C5F}"/>
          </ac:spMkLst>
        </pc:spChg>
        <pc:spChg chg="mo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3" creationId="{D0FC3710-A491-4911-A916-B0475A5549CA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6" creationId="{A8384FB5-9ADC-4DDC-881B-597D56F5B15D}"/>
          </ac:spMkLst>
        </pc:spChg>
        <pc:spChg chg="add del">
          <ac:chgData name="sandipc" userId="S::sandipc@cse.iitkgp.ac.in::8690ef3f-1c17-4fc0-a782-3b172464b40e" providerId="AD" clId="Web-{85A2198E-F02D-B4AF-39EC-2B83924041AC}" dt="2021-08-10T20:13:29.315" v="2253"/>
          <ac:spMkLst>
            <pc:docMk/>
            <pc:sldMk cId="166548252" sldId="274"/>
            <ac:spMk id="9" creationId="{D4771268-CB57-404A-9271-370EB28F6090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1" creationId="{91E5A9A7-95C6-4F4F-B00E-C82E07FE62EF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3" creationId="{D07DD2DE-F619-49DD-B5E7-03A290FF4ED1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5" creationId="{85149191-5F60-4A28-AAFF-039F96B0F3EC}"/>
          </ac:spMkLst>
        </pc:spChg>
        <pc:spChg chg="add">
          <ac:chgData name="sandipc" userId="S::sandipc@cse.iitkgp.ac.in::8690ef3f-1c17-4fc0-a782-3b172464b40e" providerId="AD" clId="Web-{85A2198E-F02D-B4AF-39EC-2B83924041AC}" dt="2021-08-10T20:13:29.331" v="2254"/>
          <ac:spMkLst>
            <pc:docMk/>
            <pc:sldMk cId="166548252" sldId="274"/>
            <ac:spMk id="17" creationId="{F8260ED5-17F7-4158-B241-D51DD4CF1B7E}"/>
          </ac:spMkLst>
        </pc:spChg>
        <pc:picChg chg="add mod">
          <ac:chgData name="sandipc" userId="S::sandipc@cse.iitkgp.ac.in::8690ef3f-1c17-4fc0-a782-3b172464b40e" providerId="AD" clId="Web-{85A2198E-F02D-B4AF-39EC-2B83924041AC}" dt="2021-08-10T20:13:29.331" v="2254"/>
          <ac:picMkLst>
            <pc:docMk/>
            <pc:sldMk cId="166548252" sldId="274"/>
            <ac:picMk id="4" creationId="{C3EB7152-4944-4F67-9E64-E6F1FE2604EF}"/>
          </ac:picMkLst>
        </pc:picChg>
      </pc:sldChg>
      <pc:sldChg chg="add">
        <pc:chgData name="sandipc" userId="S::sandipc@cse.iitkgp.ac.in::8690ef3f-1c17-4fc0-a782-3b172464b40e" providerId="AD" clId="Web-{85A2198E-F02D-B4AF-39EC-2B83924041AC}" dt="2021-08-10T20:18:18.104" v="2281"/>
        <pc:sldMkLst>
          <pc:docMk/>
          <pc:sldMk cId="2439910847" sldId="275"/>
        </pc:sldMkLst>
      </pc:sldChg>
      <pc:sldChg chg="delSp modSp new del">
        <pc:chgData name="sandipc" userId="S::sandipc@cse.iitkgp.ac.in::8690ef3f-1c17-4fc0-a782-3b172464b40e" providerId="AD" clId="Web-{85A2198E-F02D-B4AF-39EC-2B83924041AC}" dt="2021-08-10T20:18:05.150" v="2280"/>
        <pc:sldMkLst>
          <pc:docMk/>
          <pc:sldMk cId="4143517550" sldId="275"/>
        </pc:sldMkLst>
        <pc:spChg chg="del">
          <ac:chgData name="sandipc" userId="S::sandipc@cse.iitkgp.ac.in::8690ef3f-1c17-4fc0-a782-3b172464b40e" providerId="AD" clId="Web-{85A2198E-F02D-B4AF-39EC-2B83924041AC}" dt="2021-08-10T20:14:42.176" v="2268"/>
          <ac:spMkLst>
            <pc:docMk/>
            <pc:sldMk cId="4143517550" sldId="275"/>
            <ac:spMk id="2" creationId="{D522B25F-DCB8-4D3D-80E3-09473903959C}"/>
          </ac:spMkLst>
        </pc:spChg>
        <pc:spChg chg="mod">
          <ac:chgData name="sandipc" userId="S::sandipc@cse.iitkgp.ac.in::8690ef3f-1c17-4fc0-a782-3b172464b40e" providerId="AD" clId="Web-{85A2198E-F02D-B4AF-39EC-2B83924041AC}" dt="2021-08-10T20:14:55.442" v="2279" actId="20577"/>
          <ac:spMkLst>
            <pc:docMk/>
            <pc:sldMk cId="4143517550" sldId="275"/>
            <ac:spMk id="3" creationId="{EF882D78-92B7-44DB-BB36-F29F65AA4457}"/>
          </ac:spMkLst>
        </pc:spChg>
      </pc:sldChg>
      <pc:sldChg chg="add">
        <pc:chgData name="sandipc" userId="S::sandipc@cse.iitkgp.ac.in::8690ef3f-1c17-4fc0-a782-3b172464b40e" providerId="AD" clId="Web-{85A2198E-F02D-B4AF-39EC-2B83924041AC}" dt="2021-08-10T20:18:18.197" v="2282"/>
        <pc:sldMkLst>
          <pc:docMk/>
          <pc:sldMk cId="3903236816" sldId="276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4"/>
        <pc:sldMkLst>
          <pc:docMk/>
          <pc:sldMk cId="2464556138" sldId="277"/>
        </pc:sldMkLst>
      </pc:sldChg>
      <pc:sldChg chg="add">
        <pc:chgData name="sandipc" userId="S::sandipc@cse.iitkgp.ac.in::8690ef3f-1c17-4fc0-a782-3b172464b40e" providerId="AD" clId="Web-{85A2198E-F02D-B4AF-39EC-2B83924041AC}" dt="2021-08-10T20:18:18.291" v="2283"/>
        <pc:sldMkLst>
          <pc:docMk/>
          <pc:sldMk cId="2700888522" sldId="277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3"/>
        <pc:sldMkLst>
          <pc:docMk/>
          <pc:sldMk cId="1144395079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369" v="2284"/>
        <pc:sldMkLst>
          <pc:docMk/>
          <pc:sldMk cId="2112411238" sldId="278"/>
        </pc:sldMkLst>
      </pc:sldChg>
      <pc:sldChg chg="add">
        <pc:chgData name="sandipc" userId="S::sandipc@cse.iitkgp.ac.in::8690ef3f-1c17-4fc0-a782-3b172464b40e" providerId="AD" clId="Web-{85A2198E-F02D-B4AF-39EC-2B83924041AC}" dt="2021-08-10T20:18:18.463" v="2285"/>
        <pc:sldMkLst>
          <pc:docMk/>
          <pc:sldMk cId="1861859055" sldId="279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2"/>
        <pc:sldMkLst>
          <pc:docMk/>
          <pc:sldMk cId="3841673852" sldId="279"/>
        </pc:sldMkLst>
      </pc:sldChg>
      <pc:sldChg chg="add">
        <pc:chgData name="sandipc" userId="S::sandipc@cse.iitkgp.ac.in::8690ef3f-1c17-4fc0-a782-3b172464b40e" providerId="AD" clId="Web-{85A2198E-F02D-B4AF-39EC-2B83924041AC}" dt="2021-08-10T20:18:18.525" v="2286"/>
        <pc:sldMkLst>
          <pc:docMk/>
          <pc:sldMk cId="1747245782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1"/>
        <pc:sldMkLst>
          <pc:docMk/>
          <pc:sldMk cId="3011453785" sldId="280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60"/>
        <pc:sldMkLst>
          <pc:docMk/>
          <pc:sldMk cId="258912546" sldId="281"/>
        </pc:sldMkLst>
      </pc:sldChg>
      <pc:sldChg chg="add">
        <pc:chgData name="sandipc" userId="S::sandipc@cse.iitkgp.ac.in::8690ef3f-1c17-4fc0-a782-3b172464b40e" providerId="AD" clId="Web-{85A2198E-F02D-B4AF-39EC-2B83924041AC}" dt="2021-08-10T20:18:18.604" v="2287"/>
        <pc:sldMkLst>
          <pc:docMk/>
          <pc:sldMk cId="3512651639" sldId="281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9"/>
        <pc:sldMkLst>
          <pc:docMk/>
          <pc:sldMk cId="238789084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666" v="2288"/>
        <pc:sldMkLst>
          <pc:docMk/>
          <pc:sldMk cId="3304783075" sldId="282"/>
        </pc:sldMkLst>
      </pc:sldChg>
      <pc:sldChg chg="add">
        <pc:chgData name="sandipc" userId="S::sandipc@cse.iitkgp.ac.in::8690ef3f-1c17-4fc0-a782-3b172464b40e" providerId="AD" clId="Web-{85A2198E-F02D-B4AF-39EC-2B83924041AC}" dt="2021-08-10T20:18:18.822" v="2289"/>
        <pc:sldMkLst>
          <pc:docMk/>
          <pc:sldMk cId="521223095" sldId="283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8"/>
        <pc:sldMkLst>
          <pc:docMk/>
          <pc:sldMk cId="3297298698" sldId="283"/>
        </pc:sldMkLst>
      </pc:sldChg>
      <pc:sldChg chg="add">
        <pc:chgData name="sandipc" userId="S::sandipc@cse.iitkgp.ac.in::8690ef3f-1c17-4fc0-a782-3b172464b40e" providerId="AD" clId="Web-{85A2198E-F02D-B4AF-39EC-2B83924041AC}" dt="2021-08-10T20:18:18.916" v="2290"/>
        <pc:sldMkLst>
          <pc:docMk/>
          <pc:sldMk cId="1103191056" sldId="284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7"/>
        <pc:sldMkLst>
          <pc:docMk/>
          <pc:sldMk cId="3957947497" sldId="284"/>
        </pc:sldMkLst>
      </pc:sldChg>
      <pc:sldChg chg="add">
        <pc:chgData name="sandipc" userId="S::sandipc@cse.iitkgp.ac.in::8690ef3f-1c17-4fc0-a782-3b172464b40e" providerId="AD" clId="Web-{85A2198E-F02D-B4AF-39EC-2B83924041AC}" dt="2021-08-10T20:18:19.010" v="2291"/>
        <pc:sldMkLst>
          <pc:docMk/>
          <pc:sldMk cId="1018566536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41" v="56"/>
        <pc:sldMkLst>
          <pc:docMk/>
          <pc:sldMk cId="1246340819" sldId="28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5"/>
        <pc:sldMkLst>
          <pc:docMk/>
          <pc:sldMk cId="1362720220" sldId="286"/>
        </pc:sldMkLst>
      </pc:sldChg>
      <pc:sldChg chg="add">
        <pc:chgData name="sandipc" userId="S::sandipc@cse.iitkgp.ac.in::8690ef3f-1c17-4fc0-a782-3b172464b40e" providerId="AD" clId="Web-{85A2198E-F02D-B4AF-39EC-2B83924041AC}" dt="2021-08-10T20:18:19.119" v="2292"/>
        <pc:sldMkLst>
          <pc:docMk/>
          <pc:sldMk cId="3203435672" sldId="28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4"/>
        <pc:sldMkLst>
          <pc:docMk/>
          <pc:sldMk cId="712530984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197" v="2293"/>
        <pc:sldMkLst>
          <pc:docMk/>
          <pc:sldMk cId="3974791779" sldId="287"/>
        </pc:sldMkLst>
      </pc:sldChg>
      <pc:sldChg chg="add">
        <pc:chgData name="sandipc" userId="S::sandipc@cse.iitkgp.ac.in::8690ef3f-1c17-4fc0-a782-3b172464b40e" providerId="AD" clId="Web-{85A2198E-F02D-B4AF-39EC-2B83924041AC}" dt="2021-08-10T20:18:19.291" v="2294"/>
        <pc:sldMkLst>
          <pc:docMk/>
          <pc:sldMk cId="2430380827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3"/>
        <pc:sldMkLst>
          <pc:docMk/>
          <pc:sldMk cId="2491372243" sldId="28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2"/>
        <pc:sldMkLst>
          <pc:docMk/>
          <pc:sldMk cId="1802202098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385" v="2295"/>
        <pc:sldMkLst>
          <pc:docMk/>
          <pc:sldMk cId="2065510395" sldId="289"/>
        </pc:sldMkLst>
      </pc:sldChg>
      <pc:sldChg chg="add">
        <pc:chgData name="sandipc" userId="S::sandipc@cse.iitkgp.ac.in::8690ef3f-1c17-4fc0-a782-3b172464b40e" providerId="AD" clId="Web-{85A2198E-F02D-B4AF-39EC-2B83924041AC}" dt="2021-08-10T20:18:19.463" v="2296"/>
        <pc:sldMkLst>
          <pc:docMk/>
          <pc:sldMk cId="869368811" sldId="290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1"/>
        <pc:sldMkLst>
          <pc:docMk/>
          <pc:sldMk cId="2182683191" sldId="290"/>
        </pc:sldMkLst>
      </pc:sldChg>
      <pc:sldChg chg="add">
        <pc:chgData name="sandipc" userId="S::sandipc@cse.iitkgp.ac.in::8690ef3f-1c17-4fc0-a782-3b172464b40e" providerId="AD" clId="Web-{85A2198E-F02D-B4AF-39EC-2B83924041AC}" dt="2021-08-10T20:18:19.541" v="2297"/>
        <pc:sldMkLst>
          <pc:docMk/>
          <pc:sldMk cId="467061018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50"/>
        <pc:sldMkLst>
          <pc:docMk/>
          <pc:sldMk cId="1552187505" sldId="291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9"/>
        <pc:sldMkLst>
          <pc:docMk/>
          <pc:sldMk cId="2594451147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635" v="2298"/>
        <pc:sldMkLst>
          <pc:docMk/>
          <pc:sldMk cId="3468606058" sldId="292"/>
        </pc:sldMkLst>
      </pc:sldChg>
      <pc:sldChg chg="add">
        <pc:chgData name="sandipc" userId="S::sandipc@cse.iitkgp.ac.in::8690ef3f-1c17-4fc0-a782-3b172464b40e" providerId="AD" clId="Web-{85A2198E-F02D-B4AF-39EC-2B83924041AC}" dt="2021-08-10T20:18:19.713" v="2299"/>
        <pc:sldMkLst>
          <pc:docMk/>
          <pc:sldMk cId="669444954" sldId="293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8"/>
        <pc:sldMkLst>
          <pc:docMk/>
          <pc:sldMk cId="3107123824" sldId="293"/>
        </pc:sldMkLst>
      </pc:sldChg>
      <pc:sldChg chg="add">
        <pc:chgData name="sandipc" userId="S::sandipc@cse.iitkgp.ac.in::8690ef3f-1c17-4fc0-a782-3b172464b40e" providerId="AD" clId="Web-{85A2198E-F02D-B4AF-39EC-2B83924041AC}" dt="2021-08-10T20:18:19.807" v="2300"/>
        <pc:sldMkLst>
          <pc:docMk/>
          <pc:sldMk cId="1110169782" sldId="294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7"/>
        <pc:sldMkLst>
          <pc:docMk/>
          <pc:sldMk cId="3909468004" sldId="294"/>
        </pc:sldMkLst>
      </pc:sldChg>
      <pc:sldChg chg="add">
        <pc:chgData name="sandipc" userId="S::sandipc@cse.iitkgp.ac.in::8690ef3f-1c17-4fc0-a782-3b172464b40e" providerId="AD" clId="Web-{85A2198E-F02D-B4AF-39EC-2B83924041AC}" dt="2021-08-10T20:18:19.885" v="2301"/>
        <pc:sldMkLst>
          <pc:docMk/>
          <pc:sldMk cId="579825419" sldId="295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6"/>
        <pc:sldMkLst>
          <pc:docMk/>
          <pc:sldMk cId="1731406858" sldId="295"/>
        </pc:sldMkLst>
      </pc:sldChg>
      <pc:sldChg chg="add">
        <pc:chgData name="sandipc" userId="S::sandipc@cse.iitkgp.ac.in::8690ef3f-1c17-4fc0-a782-3b172464b40e" providerId="AD" clId="Web-{85A2198E-F02D-B4AF-39EC-2B83924041AC}" dt="2021-08-10T20:18:19.979" v="2302"/>
        <pc:sldMkLst>
          <pc:docMk/>
          <pc:sldMk cId="238729477" sldId="296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5"/>
        <pc:sldMkLst>
          <pc:docMk/>
          <pc:sldMk cId="1572334586" sldId="296"/>
        </pc:sldMkLst>
      </pc:sldChg>
      <pc:sldChg chg="modSp add">
        <pc:chgData name="sandipc" userId="S::sandipc@cse.iitkgp.ac.in::8690ef3f-1c17-4fc0-a782-3b172464b40e" providerId="AD" clId="Web-{85A2198E-F02D-B4AF-39EC-2B83924041AC}" dt="2021-08-10T20:19:45.387" v="2326" actId="20577"/>
        <pc:sldMkLst>
          <pc:docMk/>
          <pc:sldMk cId="1466567802" sldId="297"/>
        </pc:sldMkLst>
        <pc:spChg chg="mod">
          <ac:chgData name="sandipc" userId="S::sandipc@cse.iitkgp.ac.in::8690ef3f-1c17-4fc0-a782-3b172464b40e" providerId="AD" clId="Web-{85A2198E-F02D-B4AF-39EC-2B83924041AC}" dt="2021-08-10T20:19:45.387" v="2326" actId="20577"/>
          <ac:spMkLst>
            <pc:docMk/>
            <pc:sldMk cId="1466567802" sldId="297"/>
            <ac:spMk id="2" creationId="{BEF7A049-3CA8-4EE5-B72E-09ED2D0FBA4E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826" v="44"/>
        <pc:sldMkLst>
          <pc:docMk/>
          <pc:sldMk cId="3549337286" sldId="297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3"/>
        <pc:sldMkLst>
          <pc:docMk/>
          <pc:sldMk cId="460442554" sldId="298"/>
        </pc:sldMkLst>
      </pc:sldChg>
      <pc:sldChg chg="add">
        <pc:chgData name="sandipc" userId="S::sandipc@cse.iitkgp.ac.in::8690ef3f-1c17-4fc0-a782-3b172464b40e" providerId="AD" clId="Web-{85A2198E-F02D-B4AF-39EC-2B83924041AC}" dt="2021-08-10T20:18:20.135" v="2304"/>
        <pc:sldMkLst>
          <pc:docMk/>
          <pc:sldMk cId="1082453237" sldId="298"/>
        </pc:sldMkLst>
      </pc:sldChg>
      <pc:sldChg chg="del">
        <pc:chgData name="sandipc" userId="S::sandipc@cse.iitkgp.ac.in::8690ef3f-1c17-4fc0-a782-3b172464b40e" providerId="AD" clId="Web-{85A2198E-F02D-B4AF-39EC-2B83924041AC}" dt="2021-08-10T16:45:09.826" v="42"/>
        <pc:sldMkLst>
          <pc:docMk/>
          <pc:sldMk cId="120641989" sldId="299"/>
        </pc:sldMkLst>
      </pc:sldChg>
      <pc:sldChg chg="add">
        <pc:chgData name="sandipc" userId="S::sandipc@cse.iitkgp.ac.in::8690ef3f-1c17-4fc0-a782-3b172464b40e" providerId="AD" clId="Web-{85A2198E-F02D-B4AF-39EC-2B83924041AC}" dt="2021-08-10T20:18:20.197" v="2305"/>
        <pc:sldMkLst>
          <pc:docMk/>
          <pc:sldMk cId="2611033477" sldId="29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1"/>
        <pc:sldMkLst>
          <pc:docMk/>
          <pc:sldMk cId="848035497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291" v="2306"/>
        <pc:sldMkLst>
          <pc:docMk/>
          <pc:sldMk cId="1221270734" sldId="300"/>
        </pc:sldMkLst>
      </pc:sldChg>
      <pc:sldChg chg="add">
        <pc:chgData name="sandipc" userId="S::sandipc@cse.iitkgp.ac.in::8690ef3f-1c17-4fc0-a782-3b172464b40e" providerId="AD" clId="Web-{85A2198E-F02D-B4AF-39EC-2B83924041AC}" dt="2021-08-10T20:18:20.369" v="2307"/>
        <pc:sldMkLst>
          <pc:docMk/>
          <pc:sldMk cId="1316703831" sldId="30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40"/>
        <pc:sldMkLst>
          <pc:docMk/>
          <pc:sldMk cId="2961401142" sldId="301"/>
        </pc:sldMkLst>
      </pc:sldChg>
      <pc:sldChg chg="add">
        <pc:chgData name="sandipc" userId="S::sandipc@cse.iitkgp.ac.in::8690ef3f-1c17-4fc0-a782-3b172464b40e" providerId="AD" clId="Web-{85A2198E-F02D-B4AF-39EC-2B83924041AC}" dt="2021-08-10T20:18:20.432" v="2308"/>
        <pc:sldMkLst>
          <pc:docMk/>
          <pc:sldMk cId="1553459473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9"/>
        <pc:sldMkLst>
          <pc:docMk/>
          <pc:sldMk cId="3530341231" sldId="302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8"/>
        <pc:sldMkLst>
          <pc:docMk/>
          <pc:sldMk cId="2972189571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10" v="2309"/>
        <pc:sldMkLst>
          <pc:docMk/>
          <pc:sldMk cId="3811108482" sldId="303"/>
        </pc:sldMkLst>
      </pc:sldChg>
      <pc:sldChg chg="add">
        <pc:chgData name="sandipc" userId="S::sandipc@cse.iitkgp.ac.in::8690ef3f-1c17-4fc0-a782-3b172464b40e" providerId="AD" clId="Web-{85A2198E-F02D-B4AF-39EC-2B83924041AC}" dt="2021-08-10T20:18:20.588" v="2310"/>
        <pc:sldMkLst>
          <pc:docMk/>
          <pc:sldMk cId="1720585117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7"/>
        <pc:sldMkLst>
          <pc:docMk/>
          <pc:sldMk cId="1906130098" sldId="304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6"/>
        <pc:sldMkLst>
          <pc:docMk/>
          <pc:sldMk cId="3616388550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50" v="2311"/>
        <pc:sldMkLst>
          <pc:docMk/>
          <pc:sldMk cId="4192472639" sldId="305"/>
        </pc:sldMkLst>
      </pc:sldChg>
      <pc:sldChg chg="add">
        <pc:chgData name="sandipc" userId="S::sandipc@cse.iitkgp.ac.in::8690ef3f-1c17-4fc0-a782-3b172464b40e" providerId="AD" clId="Web-{85A2198E-F02D-B4AF-39EC-2B83924041AC}" dt="2021-08-10T20:18:20.697" v="2312"/>
        <pc:sldMkLst>
          <pc:docMk/>
          <pc:sldMk cId="1345696236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5"/>
        <pc:sldMkLst>
          <pc:docMk/>
          <pc:sldMk cId="2249872643" sldId="30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4"/>
        <pc:sldMkLst>
          <pc:docMk/>
          <pc:sldMk cId="2660189224" sldId="307"/>
        </pc:sldMkLst>
      </pc:sldChg>
      <pc:sldChg chg="add">
        <pc:chgData name="sandipc" userId="S::sandipc@cse.iitkgp.ac.in::8690ef3f-1c17-4fc0-a782-3b172464b40e" providerId="AD" clId="Web-{85A2198E-F02D-B4AF-39EC-2B83924041AC}" dt="2021-08-10T20:18:20.807" v="2313"/>
        <pc:sldMkLst>
          <pc:docMk/>
          <pc:sldMk cId="3976494403" sldId="307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3"/>
        <pc:sldMkLst>
          <pc:docMk/>
          <pc:sldMk cId="2503343063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885" v="2314"/>
        <pc:sldMkLst>
          <pc:docMk/>
          <pc:sldMk cId="2601306054" sldId="308"/>
        </pc:sldMkLst>
      </pc:sldChg>
      <pc:sldChg chg="add">
        <pc:chgData name="sandipc" userId="S::sandipc@cse.iitkgp.ac.in::8690ef3f-1c17-4fc0-a782-3b172464b40e" providerId="AD" clId="Web-{85A2198E-F02D-B4AF-39EC-2B83924041AC}" dt="2021-08-10T20:18:20.932" v="2315"/>
        <pc:sldMkLst>
          <pc:docMk/>
          <pc:sldMk cId="2815069985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2"/>
        <pc:sldMkLst>
          <pc:docMk/>
          <pc:sldMk cId="3041042559" sldId="309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8"/>
        <pc:sldMkLst>
          <pc:docMk/>
          <pc:sldMk cId="2769259489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0.979" v="2316"/>
        <pc:sldMkLst>
          <pc:docMk/>
          <pc:sldMk cId="3601235382" sldId="310"/>
        </pc:sldMkLst>
      </pc:sldChg>
      <pc:sldChg chg="add">
        <pc:chgData name="sandipc" userId="S::sandipc@cse.iitkgp.ac.in::8690ef3f-1c17-4fc0-a782-3b172464b40e" providerId="AD" clId="Web-{85A2198E-F02D-B4AF-39EC-2B83924041AC}" dt="2021-08-10T20:18:21.057" v="2317"/>
        <pc:sldMkLst>
          <pc:docMk/>
          <pc:sldMk cId="768677686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7"/>
        <pc:sldMkLst>
          <pc:docMk/>
          <pc:sldMk cId="2463700130" sldId="311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6"/>
        <pc:sldMkLst>
          <pc:docMk/>
          <pc:sldMk cId="1765894402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35" v="2318"/>
        <pc:sldMkLst>
          <pc:docMk/>
          <pc:sldMk cId="3107082317" sldId="312"/>
        </pc:sldMkLst>
      </pc:sldChg>
      <pc:sldChg chg="add">
        <pc:chgData name="sandipc" userId="S::sandipc@cse.iitkgp.ac.in::8690ef3f-1c17-4fc0-a782-3b172464b40e" providerId="AD" clId="Web-{85A2198E-F02D-B4AF-39EC-2B83924041AC}" dt="2021-08-10T20:18:21.197" v="2319"/>
        <pc:sldMkLst>
          <pc:docMk/>
          <pc:sldMk cId="3312919777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5"/>
        <pc:sldMkLst>
          <pc:docMk/>
          <pc:sldMk cId="4094526196" sldId="313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4"/>
        <pc:sldMkLst>
          <pc:docMk/>
          <pc:sldMk cId="1473689374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44" v="2320"/>
        <pc:sldMkLst>
          <pc:docMk/>
          <pc:sldMk cId="4235732356" sldId="314"/>
        </pc:sldMkLst>
      </pc:sldChg>
      <pc:sldChg chg="add">
        <pc:chgData name="sandipc" userId="S::sandipc@cse.iitkgp.ac.in::8690ef3f-1c17-4fc0-a782-3b172464b40e" providerId="AD" clId="Web-{85A2198E-F02D-B4AF-39EC-2B83924041AC}" dt="2021-08-10T20:18:21.291" v="2321"/>
        <pc:sldMkLst>
          <pc:docMk/>
          <pc:sldMk cId="227806003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23"/>
        <pc:sldMkLst>
          <pc:docMk/>
          <pc:sldMk cId="1857238784" sldId="315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1"/>
        <pc:sldMkLst>
          <pc:docMk/>
          <pc:sldMk cId="678071083" sldId="316"/>
        </pc:sldMkLst>
      </pc:sldChg>
      <pc:sldChg chg="add">
        <pc:chgData name="sandipc" userId="S::sandipc@cse.iitkgp.ac.in::8690ef3f-1c17-4fc0-a782-3b172464b40e" providerId="AD" clId="Web-{85A2198E-F02D-B4AF-39EC-2B83924041AC}" dt="2021-08-10T20:18:21.322" v="2322"/>
        <pc:sldMkLst>
          <pc:docMk/>
          <pc:sldMk cId="2927092023" sldId="316"/>
        </pc:sldMkLst>
      </pc:sldChg>
      <pc:sldChg chg="del">
        <pc:chgData name="sandipc" userId="S::sandipc@cse.iitkgp.ac.in::8690ef3f-1c17-4fc0-a782-3b172464b40e" providerId="AD" clId="Web-{85A2198E-F02D-B4AF-39EC-2B83924041AC}" dt="2021-08-10T16:45:09.810" v="30"/>
        <pc:sldMkLst>
          <pc:docMk/>
          <pc:sldMk cId="273653311" sldId="317"/>
        </pc:sldMkLst>
      </pc:sldChg>
      <pc:sldChg chg="add">
        <pc:chgData name="sandipc" userId="S::sandipc@cse.iitkgp.ac.in::8690ef3f-1c17-4fc0-a782-3b172464b40e" providerId="AD" clId="Web-{85A2198E-F02D-B4AF-39EC-2B83924041AC}" dt="2021-08-10T20:18:21.401" v="2323"/>
        <pc:sldMkLst>
          <pc:docMk/>
          <pc:sldMk cId="1043000627" sldId="317"/>
        </pc:sldMkLst>
      </pc:sldChg>
      <pc:sldChg chg="addSp modSp new mod setBg">
        <pc:chgData name="sandipc" userId="S::sandipc@cse.iitkgp.ac.in::8690ef3f-1c17-4fc0-a782-3b172464b40e" providerId="AD" clId="Web-{85A2198E-F02D-B4AF-39EC-2B83924041AC}" dt="2021-08-10T20:26:01.431" v="2398" actId="14100"/>
        <pc:sldMkLst>
          <pc:docMk/>
          <pc:sldMk cId="1203335199" sldId="318"/>
        </pc:sldMkLst>
        <pc:spChg chg="mod ord">
          <ac:chgData name="sandipc" userId="S::sandipc@cse.iitkgp.ac.in::8690ef3f-1c17-4fc0-a782-3b172464b40e" providerId="AD" clId="Web-{85A2198E-F02D-B4AF-39EC-2B83924041AC}" dt="2021-08-10T20:25:40.555" v="2395"/>
          <ac:spMkLst>
            <pc:docMk/>
            <pc:sldMk cId="1203335199" sldId="318"/>
            <ac:spMk id="2" creationId="{5B6E672F-0F88-44E1-92F0-F97D2D308347}"/>
          </ac:spMkLst>
        </pc:spChg>
        <pc:spChg chg="mo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3" creationId="{ECA05C68-AA57-466F-8D89-8E33F6DB6358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9" creationId="{23D09407-53BC-485E-B4CE-BC5E4FC4B25B}"/>
          </ac:spMkLst>
        </pc:spChg>
        <pc:spChg chg="add">
          <ac:chgData name="sandipc" userId="S::sandipc@cse.iitkgp.ac.in::8690ef3f-1c17-4fc0-a782-3b172464b40e" providerId="AD" clId="Web-{85A2198E-F02D-B4AF-39EC-2B83924041AC}" dt="2021-08-10T20:25:04.742" v="2377"/>
          <ac:spMkLst>
            <pc:docMk/>
            <pc:sldMk cId="1203335199" sldId="318"/>
            <ac:spMk id="11" creationId="{921DB988-49FC-4608-B0A2-E2F3A4019041}"/>
          </ac:spMkLst>
        </pc:s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3" creationId="{E9B930FD-8671-4C4C-ADCF-73AC1D0CD417}"/>
          </ac:grpSpMkLst>
        </pc:grpChg>
        <pc:grpChg chg="add">
          <ac:chgData name="sandipc" userId="S::sandipc@cse.iitkgp.ac.in::8690ef3f-1c17-4fc0-a782-3b172464b40e" providerId="AD" clId="Web-{85A2198E-F02D-B4AF-39EC-2B83924041AC}" dt="2021-08-10T20:25:04.742" v="2377"/>
          <ac:grpSpMkLst>
            <pc:docMk/>
            <pc:sldMk cId="1203335199" sldId="318"/>
            <ac:grpSpMk id="19" creationId="{383C2651-AE0C-4AE4-8725-E2F9414FE219}"/>
          </ac:grpSpMkLst>
        </pc:grpChg>
        <pc:picChg chg="add mod">
          <ac:chgData name="sandipc" userId="S::sandipc@cse.iitkgp.ac.in::8690ef3f-1c17-4fc0-a782-3b172464b40e" providerId="AD" clId="Web-{85A2198E-F02D-B4AF-39EC-2B83924041AC}" dt="2021-08-10T20:26:01.431" v="2398" actId="14100"/>
          <ac:picMkLst>
            <pc:docMk/>
            <pc:sldMk cId="1203335199" sldId="318"/>
            <ac:picMk id="4" creationId="{C90DA70D-7468-4986-BE63-469631AC935F}"/>
          </ac:picMkLst>
        </pc:picChg>
      </pc:sldChg>
      <pc:sldChg chg="del">
        <pc:chgData name="sandipc" userId="S::sandipc@cse.iitkgp.ac.in::8690ef3f-1c17-4fc0-a782-3b172464b40e" providerId="AD" clId="Web-{85A2198E-F02D-B4AF-39EC-2B83924041AC}" dt="2021-08-10T16:45:09.810" v="29"/>
        <pc:sldMkLst>
          <pc:docMk/>
          <pc:sldMk cId="2769553760" sldId="31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2"/>
        <pc:sldMkLst>
          <pc:docMk/>
          <pc:sldMk cId="2717708605" sldId="319"/>
        </pc:sldMkLst>
      </pc:sldChg>
      <pc:sldChg chg="modSp new">
        <pc:chgData name="sandipc" userId="S::sandipc@cse.iitkgp.ac.in::8690ef3f-1c17-4fc0-a782-3b172464b40e" providerId="AD" clId="Web-{85A2198E-F02D-B4AF-39EC-2B83924041AC}" dt="2021-08-10T20:28:04.856" v="2465" actId="20577"/>
        <pc:sldMkLst>
          <pc:docMk/>
          <pc:sldMk cId="3835238893" sldId="319"/>
        </pc:sldMkLst>
        <pc:spChg chg="mod">
          <ac:chgData name="sandipc" userId="S::sandipc@cse.iitkgp.ac.in::8690ef3f-1c17-4fc0-a782-3b172464b40e" providerId="AD" clId="Web-{85A2198E-F02D-B4AF-39EC-2B83924041AC}" dt="2021-08-10T20:28:04.856" v="2465" actId="20577"/>
          <ac:spMkLst>
            <pc:docMk/>
            <pc:sldMk cId="3835238893" sldId="319"/>
            <ac:spMk id="2" creationId="{EE7B6BFB-31FC-44E2-9564-DB31BE44B2C8}"/>
          </ac:spMkLst>
        </pc:spChg>
        <pc:spChg chg="mod">
          <ac:chgData name="sandipc" userId="S::sandipc@cse.iitkgp.ac.in::8690ef3f-1c17-4fc0-a782-3b172464b40e" providerId="AD" clId="Web-{85A2198E-F02D-B4AF-39EC-2B83924041AC}" dt="2021-08-10T20:26:53.854" v="2402" actId="20577"/>
          <ac:spMkLst>
            <pc:docMk/>
            <pc:sldMk cId="3835238893" sldId="319"/>
            <ac:spMk id="3" creationId="{FFED0B92-F86F-4513-9DBF-144F3EE9EF61}"/>
          </ac:spMkLst>
        </pc:spChg>
      </pc:sldChg>
      <pc:sldChg chg="addSp modSp add replId">
        <pc:chgData name="sandipc" userId="S::sandipc@cse.iitkgp.ac.in::8690ef3f-1c17-4fc0-a782-3b172464b40e" providerId="AD" clId="Web-{85A2198E-F02D-B4AF-39EC-2B83924041AC}" dt="2021-08-10T20:29:06.264" v="2494" actId="1076"/>
        <pc:sldMkLst>
          <pc:docMk/>
          <pc:sldMk cId="1409706016" sldId="320"/>
        </pc:sldMkLst>
        <pc:spChg chg="add mod">
          <ac:chgData name="sandipc" userId="S::sandipc@cse.iitkgp.ac.in::8690ef3f-1c17-4fc0-a782-3b172464b40e" providerId="AD" clId="Web-{85A2198E-F02D-B4AF-39EC-2B83924041AC}" dt="2021-08-10T20:29:06.264" v="2494" actId="1076"/>
          <ac:spMkLst>
            <pc:docMk/>
            <pc:sldMk cId="1409706016" sldId="320"/>
            <ac:spMk id="4" creationId="{556C9042-34F5-4AEC-8400-93D8AB51D397}"/>
          </ac:spMkLst>
        </pc:spChg>
      </pc:sldChg>
      <pc:sldChg chg="del">
        <pc:chgData name="sandipc" userId="S::sandipc@cse.iitkgp.ac.in::8690ef3f-1c17-4fc0-a782-3b172464b40e" providerId="AD" clId="Web-{85A2198E-F02D-B4AF-39EC-2B83924041AC}" dt="2021-08-10T16:45:09.794" v="21"/>
        <pc:sldMkLst>
          <pc:docMk/>
          <pc:sldMk cId="4140129138" sldId="32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20"/>
        <pc:sldMkLst>
          <pc:docMk/>
          <pc:sldMk cId="1866336333" sldId="32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9"/>
        <pc:sldMkLst>
          <pc:docMk/>
          <pc:sldMk cId="220936441" sldId="32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8"/>
        <pc:sldMkLst>
          <pc:docMk/>
          <pc:sldMk cId="1302111851" sldId="32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7"/>
        <pc:sldMkLst>
          <pc:docMk/>
          <pc:sldMk cId="3274803705" sldId="32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6"/>
        <pc:sldMkLst>
          <pc:docMk/>
          <pc:sldMk cId="1358585059" sldId="32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5"/>
        <pc:sldMkLst>
          <pc:docMk/>
          <pc:sldMk cId="1874571820" sldId="32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0"/>
        <pc:sldMkLst>
          <pc:docMk/>
          <pc:sldMk cId="321597621" sldId="328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4"/>
        <pc:sldMkLst>
          <pc:docMk/>
          <pc:sldMk cId="4206956780" sldId="330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3"/>
        <pc:sldMkLst>
          <pc:docMk/>
          <pc:sldMk cId="3339846519" sldId="331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2"/>
        <pc:sldMkLst>
          <pc:docMk/>
          <pc:sldMk cId="1019496951" sldId="332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1"/>
        <pc:sldMkLst>
          <pc:docMk/>
          <pc:sldMk cId="879096981" sldId="333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10"/>
        <pc:sldMkLst>
          <pc:docMk/>
          <pc:sldMk cId="489294560" sldId="334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9"/>
        <pc:sldMkLst>
          <pc:docMk/>
          <pc:sldMk cId="1444604550" sldId="335"/>
        </pc:sldMkLst>
      </pc:sldChg>
      <pc:sldChg chg="del">
        <pc:chgData name="sandipc" userId="S::sandipc@cse.iitkgp.ac.in::8690ef3f-1c17-4fc0-a782-3b172464b40e" providerId="AD" clId="Web-{85A2198E-F02D-B4AF-39EC-2B83924041AC}" dt="2021-08-10T16:45:09.794" v="8"/>
        <pc:sldMkLst>
          <pc:docMk/>
          <pc:sldMk cId="3507651129" sldId="336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7"/>
        <pc:sldMkLst>
          <pc:docMk/>
          <pc:sldMk cId="785534370" sldId="337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6"/>
        <pc:sldMkLst>
          <pc:docMk/>
          <pc:sldMk cId="2095605547" sldId="338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5"/>
        <pc:sldMkLst>
          <pc:docMk/>
          <pc:sldMk cId="1352797957" sldId="339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4"/>
        <pc:sldMkLst>
          <pc:docMk/>
          <pc:sldMk cId="1260760635" sldId="340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3"/>
        <pc:sldMkLst>
          <pc:docMk/>
          <pc:sldMk cId="1556314574" sldId="341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2"/>
        <pc:sldMkLst>
          <pc:docMk/>
          <pc:sldMk cId="3300132522" sldId="342"/>
        </pc:sldMkLst>
      </pc:sldChg>
      <pc:sldChg chg="del">
        <pc:chgData name="sandipc" userId="S::sandipc@cse.iitkgp.ac.in::8690ef3f-1c17-4fc0-a782-3b172464b40e" providerId="AD" clId="Web-{85A2198E-F02D-B4AF-39EC-2B83924041AC}" dt="2021-08-10T16:45:09.779" v="1"/>
        <pc:sldMkLst>
          <pc:docMk/>
          <pc:sldMk cId="458476645" sldId="343"/>
        </pc:sldMkLst>
      </pc:sldChg>
      <pc:sldMasterChg chg="addSldLayout">
        <pc:chgData name="sandipc" userId="S::sandipc@cse.iitkgp.ac.in::8690ef3f-1c17-4fc0-a782-3b172464b40e" providerId="AD" clId="Web-{85A2198E-F02D-B4AF-39EC-2B83924041AC}" dt="2021-08-10T20:18:18.104" v="2281"/>
        <pc:sldMasterMkLst>
          <pc:docMk/>
          <pc:sldMasterMk cId="193160035" sldId="2147483648"/>
        </pc:sldMasterMkLst>
        <pc:sldLayoutChg chg="add">
          <pc:chgData name="sandipc" userId="S::sandipc@cse.iitkgp.ac.in::8690ef3f-1c17-4fc0-a782-3b172464b40e" providerId="AD" clId="Web-{85A2198E-F02D-B4AF-39EC-2B83924041AC}" dt="2021-08-10T20:18:18.104" v="2281"/>
          <pc:sldLayoutMkLst>
            <pc:docMk/>
            <pc:sldMasterMk cId="193160035" sldId="2147483648"/>
            <pc:sldLayoutMk cId="1592917628" sldId="2147483660"/>
          </pc:sldLayoutMkLst>
        </pc:sldLayoutChg>
      </pc:sldMasterChg>
    </pc:docChg>
  </pc:docChgLst>
  <pc:docChgLst>
    <pc:chgData name="shamik" userId="S::shamik@cse.iitkgp.ac.in::15967b12-9f5b-4541-9cdb-4a3924ab81d6" providerId="AD" clId="Web-{E289CB0E-DA1E-DADA-71A0-8BDF6FB814E7}"/>
    <pc:docChg chg="modSld">
      <pc:chgData name="shamik" userId="S::shamik@cse.iitkgp.ac.in::15967b12-9f5b-4541-9cdb-4a3924ab81d6" providerId="AD" clId="Web-{E289CB0E-DA1E-DADA-71A0-8BDF6FB814E7}" dt="2021-08-11T03:05:06.623" v="22" actId="20577"/>
      <pc:docMkLst>
        <pc:docMk/>
      </pc:docMkLst>
      <pc:sldChg chg="modSp">
        <pc:chgData name="shamik" userId="S::shamik@cse.iitkgp.ac.in::15967b12-9f5b-4541-9cdb-4a3924ab81d6" providerId="AD" clId="Web-{E289CB0E-DA1E-DADA-71A0-8BDF6FB814E7}" dt="2021-08-11T02:56:44.827" v="1" actId="20577"/>
        <pc:sldMkLst>
          <pc:docMk/>
          <pc:sldMk cId="840599319" sldId="260"/>
        </pc:sldMkLst>
        <pc:spChg chg="mod">
          <ac:chgData name="shamik" userId="S::shamik@cse.iitkgp.ac.in::15967b12-9f5b-4541-9cdb-4a3924ab81d6" providerId="AD" clId="Web-{E289CB0E-DA1E-DADA-71A0-8BDF6FB814E7}" dt="2021-08-11T02:56:44.827" v="1" actId="20577"/>
          <ac:spMkLst>
            <pc:docMk/>
            <pc:sldMk cId="840599319" sldId="260"/>
            <ac:spMk id="2" creationId="{76F4114A-F196-4C71-8E2C-0207AE2D7E5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0:50.348" v="16" actId="20577"/>
        <pc:sldMkLst>
          <pc:docMk/>
          <pc:sldMk cId="2445071105" sldId="273"/>
        </pc:sldMkLst>
        <pc:spChg chg="mod">
          <ac:chgData name="shamik" userId="S::shamik@cse.iitkgp.ac.in::15967b12-9f5b-4541-9cdb-4a3924ab81d6" providerId="AD" clId="Web-{E289CB0E-DA1E-DADA-71A0-8BDF6FB814E7}" dt="2021-08-11T03:00:50.348" v="16" actId="20577"/>
          <ac:spMkLst>
            <pc:docMk/>
            <pc:sldMk cId="2445071105" sldId="273"/>
            <ac:spMk id="2" creationId="{4317E96E-A6F8-4176-A094-DA766E082245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5:06.623" v="22" actId="20577"/>
        <pc:sldMkLst>
          <pc:docMk/>
          <pc:sldMk cId="2700888522" sldId="277"/>
        </pc:sldMkLst>
        <pc:spChg chg="mod">
          <ac:chgData name="shamik" userId="S::shamik@cse.iitkgp.ac.in::15967b12-9f5b-4541-9cdb-4a3924ab81d6" providerId="AD" clId="Web-{E289CB0E-DA1E-DADA-71A0-8BDF6FB814E7}" dt="2021-08-11T03:04:58.388" v="20" actId="20577"/>
          <ac:spMkLst>
            <pc:docMk/>
            <pc:sldMk cId="2700888522" sldId="277"/>
            <ac:spMk id="13" creationId="{914B07B7-F7B9-1447-A567-EF14ABD22D6B}"/>
          </ac:spMkLst>
        </pc:spChg>
        <pc:spChg chg="mod">
          <ac:chgData name="shamik" userId="S::shamik@cse.iitkgp.ac.in::15967b12-9f5b-4541-9cdb-4a3924ab81d6" providerId="AD" clId="Web-{E289CB0E-DA1E-DADA-71A0-8BDF6FB814E7}" dt="2021-08-11T03:05:06.623" v="22" actId="20577"/>
          <ac:spMkLst>
            <pc:docMk/>
            <pc:sldMk cId="2700888522" sldId="277"/>
            <ac:spMk id="43" creationId="{20D343D6-263C-BA42-AA1D-67B3B954CA60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52.310" v="19" actId="20577"/>
        <pc:sldMkLst>
          <pc:docMk/>
          <pc:sldMk cId="2112411238" sldId="278"/>
        </pc:sldMkLst>
        <pc:spChg chg="mod">
          <ac:chgData name="shamik" userId="S::shamik@cse.iitkgp.ac.in::15967b12-9f5b-4541-9cdb-4a3924ab81d6" providerId="AD" clId="Web-{E289CB0E-DA1E-DADA-71A0-8BDF6FB814E7}" dt="2021-08-11T03:04:52.310" v="19" actId="20577"/>
          <ac:spMkLst>
            <pc:docMk/>
            <pc:sldMk cId="2112411238" sldId="278"/>
            <ac:spMk id="13" creationId="{914B07B7-F7B9-1447-A567-EF14ABD22D6B}"/>
          </ac:spMkLst>
        </pc:spChg>
      </pc:sldChg>
      <pc:sldChg chg="modSp">
        <pc:chgData name="shamik" userId="S::shamik@cse.iitkgp.ac.in::15967b12-9f5b-4541-9cdb-4a3924ab81d6" providerId="AD" clId="Web-{E289CB0E-DA1E-DADA-71A0-8BDF6FB814E7}" dt="2021-08-11T03:04:45.575" v="17" actId="20577"/>
        <pc:sldMkLst>
          <pc:docMk/>
          <pc:sldMk cId="1861859055" sldId="279"/>
        </pc:sldMkLst>
        <pc:spChg chg="mod">
          <ac:chgData name="shamik" userId="S::shamik@cse.iitkgp.ac.in::15967b12-9f5b-4541-9cdb-4a3924ab81d6" providerId="AD" clId="Web-{E289CB0E-DA1E-DADA-71A0-8BDF6FB814E7}" dt="2021-08-11T03:04:45.575" v="17" actId="20577"/>
          <ac:spMkLst>
            <pc:docMk/>
            <pc:sldMk cId="1861859055" sldId="279"/>
            <ac:spMk id="13" creationId="{914B07B7-F7B9-1447-A567-EF14ABD22D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F745-46F0-254C-862A-65D38944EC5E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73566-276D-324B-B748-BB5B81DD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1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73566-276D-324B-B748-BB5B81DD407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7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73566-276D-324B-B748-BB5B81DD407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7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2120900"/>
            <a:ext cx="40567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00FF"/>
                </a:solidFill>
                <a:latin typeface="Consolas" panose="020B0609020204030204" pitchFamily="49" charset="0"/>
              </a:rPr>
              <a:t>Systems and Mobile Research Lab</a:t>
            </a:r>
            <a:endParaRPr lang="en-IN" dirty="0">
              <a:latin typeface="Consolas" panose="020B0609020204030204" pitchFamily="49" charset="0"/>
            </a:endParaRPr>
          </a:p>
          <a:p>
            <a:r>
              <a:rPr lang="en-IN" sz="2000" b="1" dirty="0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3646351"/>
            <a:ext cx="405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291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349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9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6350" y="1092820"/>
            <a:ext cx="12192000" cy="278869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268" y="1037062"/>
            <a:ext cx="5852532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37062"/>
            <a:ext cx="5770756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2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8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23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06124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152581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8419" y="1037063"/>
            <a:ext cx="11753385" cy="535258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40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15554" y="1092820"/>
            <a:ext cx="2628900" cy="516220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268" y="1092819"/>
            <a:ext cx="8742556" cy="508414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</p:spTree>
    <p:extLst>
      <p:ext uri="{BB962C8B-B14F-4D97-AF65-F5344CB8AC3E}">
        <p14:creationId xmlns:p14="http://schemas.microsoft.com/office/powerpoint/2010/main" val="72767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6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bg1"/>
          </a:solidFill>
          <a:latin typeface="Arial Rounded MT Bold" charset="0"/>
          <a:ea typeface="Arial Rounded MT Bold" charset="0"/>
          <a:cs typeface="Arial Rounded MT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mik@cse.iitkgp.ac.i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ckchain-basics.com/HashFunctions.html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lockchain-basics.com/HashFunctions.htm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949"/>
            <a:ext cx="12192000" cy="115170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 Rounded MT Bold"/>
              </a:rPr>
              <a:t/>
            </a:r>
            <a:br>
              <a:rPr lang="en-US" dirty="0">
                <a:latin typeface="Arial Rounded MT Bold"/>
              </a:rPr>
            </a:br>
            <a:r>
              <a:rPr lang="en-US" dirty="0">
                <a:latin typeface="Arial Rounded MT Bold"/>
              </a:rPr>
              <a:t>CS61065: Theory </a:t>
            </a:r>
            <a:r>
              <a:rPr lang="en-US" dirty="0" smtClean="0">
                <a:latin typeface="Arial Rounded MT Bold"/>
              </a:rPr>
              <a:t>and </a:t>
            </a:r>
            <a:r>
              <a:rPr lang="en-US" dirty="0">
                <a:latin typeface="Arial Rounded MT Bold"/>
              </a:rPr>
              <a:t>Applications of Blockchain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CAFBC6-384A-44A1-8460-C9997C2D28D5}"/>
              </a:ext>
            </a:extLst>
          </p:cNvPr>
          <p:cNvSpPr txBox="1"/>
          <p:nvPr/>
        </p:nvSpPr>
        <p:spPr>
          <a:xfrm>
            <a:off x="4385654" y="2472298"/>
            <a:ext cx="756012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solidFill>
                  <a:srgbClr val="2F5496"/>
                </a:solidFill>
                <a:cs typeface="Calibri"/>
              </a:rPr>
              <a:t>Basic Crypto Primitives - I</a:t>
            </a:r>
            <a:endParaRPr lang="en-US" sz="4400" dirty="0">
              <a:solidFill>
                <a:srgbClr val="2F5496"/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9A05A-29C2-44FA-BB7C-8B8E2ABCAFA0}"/>
              </a:ext>
            </a:extLst>
          </p:cNvPr>
          <p:cNvSpPr txBox="1"/>
          <p:nvPr/>
        </p:nvSpPr>
        <p:spPr>
          <a:xfrm>
            <a:off x="8681453" y="5272506"/>
            <a:ext cx="33180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/>
                <a:ea typeface="Cambria"/>
                <a:cs typeface="Biome"/>
              </a:rPr>
              <a:t>Shamik Sural</a:t>
            </a:r>
          </a:p>
          <a:p>
            <a:r>
              <a:rPr lang="en-US" sz="2400" b="1" dirty="0">
                <a:latin typeface="Calibri"/>
                <a:ea typeface="Cambria"/>
                <a:cs typeface="Calibri"/>
                <a:hlinkClick r:id="rId2"/>
              </a:rPr>
              <a:t>shamik@cse.iitkgp.ac.in</a:t>
            </a:r>
            <a:r>
              <a:rPr lang="en-US" sz="2400" b="1" dirty="0">
                <a:latin typeface="Calibri"/>
                <a:ea typeface="Cambria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099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r>
              <a:rPr lang="en-US" dirty="0"/>
              <a:t>Basic cryptographic primitives behind </a:t>
            </a:r>
            <a:r>
              <a:rPr lang="en-US" dirty="0" smtClean="0"/>
              <a:t>the </a:t>
            </a:r>
            <a:r>
              <a:rPr lang="en-US" dirty="0" err="1" smtClean="0"/>
              <a:t>blockchain</a:t>
            </a:r>
            <a:r>
              <a:rPr lang="en-US" dirty="0" smtClean="0"/>
              <a:t> </a:t>
            </a:r>
            <a:r>
              <a:rPr lang="en-US" dirty="0"/>
              <a:t>technology</a:t>
            </a:r>
          </a:p>
          <a:p>
            <a:pPr lvl="1"/>
            <a:r>
              <a:rPr lang="en-US" b="1" dirty="0"/>
              <a:t>Cryptographically </a:t>
            </a:r>
            <a:r>
              <a:rPr lang="en-US" b="1" dirty="0" smtClean="0"/>
              <a:t>Secure </a:t>
            </a:r>
            <a:r>
              <a:rPr lang="en-US" b="1" dirty="0"/>
              <a:t>Hash Function </a:t>
            </a:r>
          </a:p>
          <a:p>
            <a:pPr lvl="1"/>
            <a:r>
              <a:rPr lang="en-US" b="1" dirty="0"/>
              <a:t>Digital Signature</a:t>
            </a:r>
          </a:p>
          <a:p>
            <a:pPr lvl="1"/>
            <a:endParaRPr lang="en-US" b="1" dirty="0"/>
          </a:p>
          <a:p>
            <a:r>
              <a:rPr lang="en-US" b="1" dirty="0"/>
              <a:t>Hash Function: </a:t>
            </a:r>
            <a:r>
              <a:rPr lang="en-US" dirty="0"/>
              <a:t>Used to connect the “blocks” in a </a:t>
            </a:r>
            <a:r>
              <a:rPr lang="en-US" dirty="0" smtClean="0"/>
              <a:t>“chain” </a:t>
            </a:r>
            <a:r>
              <a:rPr lang="en-US" dirty="0"/>
              <a:t>in a tamper-proof way</a:t>
            </a:r>
          </a:p>
          <a:p>
            <a:endParaRPr lang="en-US" b="1" dirty="0"/>
          </a:p>
          <a:p>
            <a:r>
              <a:rPr lang="en-US" b="1" dirty="0"/>
              <a:t>Digital Signature: </a:t>
            </a:r>
            <a:r>
              <a:rPr lang="en-US" dirty="0"/>
              <a:t>Digitally sign the data so that no one can “deny” about their own </a:t>
            </a:r>
            <a:r>
              <a:rPr lang="en-US" dirty="0" smtClean="0"/>
              <a:t>activities. Also, others can check whether it is authentic.</a:t>
            </a:r>
            <a:endParaRPr lang="en-US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You’ll Learn</a:t>
            </a:r>
          </a:p>
        </p:txBody>
      </p:sp>
    </p:spTree>
    <p:extLst>
      <p:ext uri="{BB962C8B-B14F-4D97-AF65-F5344CB8AC3E}">
        <p14:creationId xmlns:p14="http://schemas.microsoft.com/office/powerpoint/2010/main" val="296553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6B93C0-C46B-C441-B2F5-471D4D96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Takes any </a:t>
            </a:r>
            <a:r>
              <a:rPr lang="en-US" dirty="0" smtClean="0"/>
              <a:t>arbitrarily sized string </a:t>
            </a:r>
            <a:r>
              <a:rPr lang="en-US" dirty="0"/>
              <a:t>as </a:t>
            </a:r>
            <a:r>
              <a:rPr lang="en-US" dirty="0" smtClean="0"/>
              <a:t>input </a:t>
            </a:r>
            <a:endParaRPr lang="en-US" dirty="0"/>
          </a:p>
          <a:p>
            <a:pPr lvl="1"/>
            <a:r>
              <a:rPr lang="en-US" dirty="0"/>
              <a:t>Input M: The message</a:t>
            </a:r>
          </a:p>
          <a:p>
            <a:pPr lvl="1"/>
            <a:endParaRPr lang="en-US" dirty="0"/>
          </a:p>
          <a:p>
            <a:r>
              <a:rPr lang="en-US" dirty="0"/>
              <a:t>Fixed size output (We use 256 bits in </a:t>
            </a:r>
            <a:r>
              <a:rPr lang="en-US" dirty="0" err="1"/>
              <a:t>Blockchain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Output H(M): We call this as the message digest </a:t>
            </a:r>
          </a:p>
          <a:p>
            <a:pPr lvl="1"/>
            <a:endParaRPr lang="en-US" dirty="0"/>
          </a:p>
          <a:p>
            <a:r>
              <a:rPr lang="en-US" dirty="0"/>
              <a:t>Efficiently computable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DF36F4-DCD8-A54A-85B5-31EF0FDD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152668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793002-BD50-0944-A92C-2CDC1867EE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 smtClean="0"/>
                  <a:t>Deterministic</a:t>
                </a:r>
              </a:p>
              <a:p>
                <a:pPr lvl="1"/>
                <a:r>
                  <a:rPr lang="en-US" dirty="0" smtClean="0"/>
                  <a:t>Always yield identical hash value for identical input data</a:t>
                </a:r>
              </a:p>
              <a:p>
                <a:pPr lvl="1"/>
                <a:endParaRPr lang="en-US" dirty="0" smtClean="0"/>
              </a:p>
              <a:p>
                <a:r>
                  <a:rPr lang="en-US" b="1" dirty="0" smtClean="0"/>
                  <a:t>Collision-Free </a:t>
                </a:r>
                <a:endParaRPr lang="en-US" b="1" dirty="0"/>
              </a:p>
              <a:p>
                <a:pPr lvl="1"/>
                <a:r>
                  <a:rPr lang="en-US" dirty="0"/>
                  <a:t>If two messages are different, then </a:t>
                </a:r>
                <a:r>
                  <a:rPr lang="en-US" dirty="0" smtClean="0"/>
                  <a:t>their digests </a:t>
                </a:r>
                <a:r>
                  <a:rPr lang="en-US" dirty="0"/>
                  <a:t>also </a:t>
                </a:r>
                <a:r>
                  <a:rPr lang="en-US" dirty="0" smtClean="0"/>
                  <a:t>differ</a:t>
                </a:r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b="1" dirty="0"/>
                  <a:t>Hiding</a:t>
                </a:r>
                <a:endParaRPr lang="en-US" dirty="0"/>
              </a:p>
              <a:p>
                <a:pPr lvl="1"/>
                <a:r>
                  <a:rPr lang="en-US" dirty="0"/>
                  <a:t>Hide the original message; remember about the </a:t>
                </a:r>
                <a:r>
                  <a:rPr lang="en-US" b="1" dirty="0"/>
                  <a:t>avalanche effect</a:t>
                </a:r>
                <a:endParaRPr lang="en-US" dirty="0"/>
              </a:p>
              <a:p>
                <a:pPr lvl="1"/>
                <a:endParaRPr lang="en-US" b="1" dirty="0"/>
              </a:p>
              <a:p>
                <a:r>
                  <a:rPr lang="en-US" b="1" dirty="0"/>
                  <a:t>Puzzle-friendly</a:t>
                </a:r>
              </a:p>
              <a:p>
                <a:pPr lvl="1"/>
                <a:r>
                  <a:rPr lang="en-US" dirty="0"/>
                  <a:t>Given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Y,</a:t>
                </a:r>
                <a:r>
                  <a:rPr lang="en-US" dirty="0"/>
                  <a:t> find out </a:t>
                </a:r>
                <a:r>
                  <a:rPr lang="en-US" i="1" dirty="0"/>
                  <a:t>k</a:t>
                </a:r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 - used to solve the mining puzzle in Bitcoin </a:t>
                </a:r>
                <a:r>
                  <a:rPr lang="en-US" dirty="0" smtClean="0"/>
                  <a:t>Proof of Work</a:t>
                </a: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D793002-BD50-0944-A92C-2CDC1867EE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8616915-6BF3-A046-8D59-9E77171F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Function: Properties</a:t>
            </a:r>
          </a:p>
        </p:txBody>
      </p:sp>
    </p:spTree>
    <p:extLst>
      <p:ext uri="{BB962C8B-B14F-4D97-AF65-F5344CB8AC3E}">
        <p14:creationId xmlns:p14="http://schemas.microsoft.com/office/powerpoint/2010/main" val="325988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4C4595E-DC75-ED49-8409-A9E37B8E7B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Hash functions are </a:t>
                </a:r>
                <a:r>
                  <a:rPr lang="en-US" dirty="0" smtClean="0"/>
                  <a:t>one-way; Given 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it is easy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r>
                  <a:rPr lang="en-US" dirty="0"/>
                  <a:t> </a:t>
                </a:r>
                <a:r>
                  <a:rPr lang="en-US" dirty="0" smtClean="0"/>
                  <a:t>However</a:t>
                </a:r>
                <a:r>
                  <a:rPr lang="en-US" dirty="0"/>
                  <a:t>, given </a:t>
                </a:r>
                <a:r>
                  <a:rPr lang="en-US" dirty="0" smtClean="0"/>
                  <a:t>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cannot </a:t>
                </a: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It is </a:t>
                </a:r>
                <a:r>
                  <a:rPr lang="en-US" b="1" dirty="0"/>
                  <a:t>difficult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> </a:t>
                </a:r>
                <a:r>
                  <a:rPr lang="en-US" dirty="0" smtClean="0"/>
                  <a:t>but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Note the </a:t>
                </a:r>
                <a:r>
                  <a:rPr lang="en-US" dirty="0" smtClean="0"/>
                  <a:t>phrase </a:t>
                </a:r>
                <a:r>
                  <a:rPr lang="en-US" b="1" dirty="0"/>
                  <a:t>difficult to find</a:t>
                </a:r>
                <a:r>
                  <a:rPr lang="en-US" dirty="0"/>
                  <a:t>, collision is </a:t>
                </a:r>
                <a:r>
                  <a:rPr lang="en-US" b="1" dirty="0"/>
                  <a:t>not impossible </a:t>
                </a:r>
              </a:p>
              <a:p>
                <a:endParaRPr lang="en-US" b="1" dirty="0"/>
              </a:p>
              <a:p>
                <a:r>
                  <a:rPr lang="en-US" dirty="0"/>
                  <a:t>Try with randomly chosen inputs to find out a collision – but it takes too long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4C4595E-DC75-ED49-8409-A9E37B8E7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0" t="-1938" r="-10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0461953-0438-8749-9517-61256409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</a:t>
            </a:r>
          </a:p>
        </p:txBody>
      </p:sp>
    </p:spTree>
    <p:extLst>
      <p:ext uri="{BB962C8B-B14F-4D97-AF65-F5344CB8AC3E}">
        <p14:creationId xmlns:p14="http://schemas.microsoft.com/office/powerpoint/2010/main" val="34744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060C139-6437-F34E-93A6-82EEC810F1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may be </a:t>
                </a:r>
                <a:r>
                  <a:rPr lang="en-US" dirty="0" smtClean="0"/>
                  <a:t>relatively easy </a:t>
                </a:r>
                <a:r>
                  <a:rPr lang="en-US" dirty="0"/>
                  <a:t>to find </a:t>
                </a:r>
                <a:r>
                  <a:rPr lang="en-US" dirty="0" smtClean="0"/>
                  <a:t>collision </a:t>
                </a:r>
                <a:r>
                  <a:rPr lang="en-US" dirty="0"/>
                  <a:t>for some hash functions</a:t>
                </a:r>
              </a:p>
              <a:p>
                <a:endParaRPr lang="en-US" dirty="0"/>
              </a:p>
              <a:p>
                <a:r>
                  <a:rPr lang="en-US" b="1" dirty="0"/>
                  <a:t>Birthday Paradox: </a:t>
                </a:r>
                <a:r>
                  <a:rPr lang="en-US" dirty="0"/>
                  <a:t>Find the probability that in a set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randomly chosen </a:t>
                </a:r>
                <a:r>
                  <a:rPr lang="en-US" b="1" dirty="0" smtClean="0"/>
                  <a:t>persons, </a:t>
                </a:r>
                <a:r>
                  <a:rPr lang="en-US" dirty="0"/>
                  <a:t>some of them will have the same birthday </a:t>
                </a:r>
              </a:p>
              <a:p>
                <a:pPr lvl="1"/>
                <a:r>
                  <a:rPr lang="en-US" dirty="0"/>
                  <a:t>By </a:t>
                </a:r>
                <a:r>
                  <a:rPr lang="en-US" i="1" dirty="0"/>
                  <a:t>Pigeonhole Principle</a:t>
                </a:r>
                <a:r>
                  <a:rPr lang="en-US" dirty="0"/>
                  <a:t>, the probability reaches 1 when number of people reaches 366 (not a leap year) or 367 (a leap year)</a:t>
                </a:r>
              </a:p>
              <a:p>
                <a:pPr lvl="1"/>
                <a:r>
                  <a:rPr lang="en-US" dirty="0"/>
                  <a:t>0.999 probability is reached with just ~70 people, and 0.5 probability is reached with </a:t>
                </a:r>
                <a:r>
                  <a:rPr lang="en-US" dirty="0" smtClean="0"/>
                  <a:t>only </a:t>
                </a:r>
                <a:r>
                  <a:rPr lang="en-US" dirty="0"/>
                  <a:t>~23 people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060C139-6437-F34E-93A6-82EEC810F1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876D806C-3117-C640-A8E1-1337364F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 – How Do We Guarantee</a:t>
            </a:r>
          </a:p>
        </p:txBody>
      </p:sp>
    </p:spTree>
    <p:extLst>
      <p:ext uri="{BB962C8B-B14F-4D97-AF65-F5344CB8AC3E}">
        <p14:creationId xmlns:p14="http://schemas.microsoft.com/office/powerpoint/2010/main" val="308212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AEB779B-D3D0-A547-A2AF-76A172A1AF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Birthday paradox places an upper bound on collision resistance</a:t>
                </a:r>
              </a:p>
              <a:p>
                <a:endParaRPr lang="en-US" dirty="0"/>
              </a:p>
              <a:p>
                <a:r>
                  <a:rPr lang="en-US" dirty="0"/>
                  <a:t>If a hash function produces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bits of output, an attacker </a:t>
                </a:r>
                <a:r>
                  <a:rPr lang="en-US" dirty="0" smtClean="0"/>
                  <a:t>need to </a:t>
                </a:r>
                <a:r>
                  <a:rPr lang="en-US" dirty="0"/>
                  <a:t>compute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 hash operations on a random input to find two matching outputs with probability &gt; 0.98 </a:t>
                </a:r>
              </a:p>
              <a:p>
                <a:endParaRPr lang="en-US" dirty="0"/>
              </a:p>
              <a:p>
                <a:r>
                  <a:rPr lang="en-US" dirty="0"/>
                  <a:t>For a 256 bit hash function, the attacker </a:t>
                </a:r>
                <a:r>
                  <a:rPr lang="en-US" dirty="0" smtClean="0"/>
                  <a:t>needs </a:t>
                </a:r>
                <a:r>
                  <a:rPr lang="en-US" dirty="0"/>
                  <a:t>to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dirty="0"/>
                  <a:t> hash operations – this is significantly time consuming </a:t>
                </a:r>
              </a:p>
              <a:p>
                <a:pPr lvl="1"/>
                <a:r>
                  <a:rPr lang="en-US" dirty="0"/>
                  <a:t>If every hash computation takes </a:t>
                </a:r>
                <a:r>
                  <a:rPr lang="en-US" dirty="0" smtClean="0"/>
                  <a:t>only 1 microsecond</a:t>
                </a:r>
                <a:r>
                  <a:rPr lang="en-US" dirty="0"/>
                  <a:t>, </a:t>
                </a:r>
                <a:r>
                  <a:rPr lang="en-US" dirty="0" smtClean="0"/>
                  <a:t>it will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~10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/>
                  <a:t> years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AEB779B-D3D0-A547-A2AF-76A172A1A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03E071BB-0139-E645-BD78-8247352BD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Free – How Do We Guarantee</a:t>
            </a:r>
          </a:p>
        </p:txBody>
      </p:sp>
    </p:spTree>
    <p:extLst>
      <p:ext uri="{BB962C8B-B14F-4D97-AF65-F5344CB8AC3E}">
        <p14:creationId xmlns:p14="http://schemas.microsoft.com/office/powerpoint/2010/main" val="183619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D477BA6-2068-314A-9293-A87924E444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If we observe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it is safe to 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need to remember just the hash value rather than the entire message – we call this as the </a:t>
                </a:r>
                <a:r>
                  <a:rPr lang="en-US" b="1" dirty="0"/>
                  <a:t>message digest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To check if two messages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same,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i</m:t>
                    </m:r>
                    <m:r>
                      <a:rPr lang="en-US" b="0" i="0" smtClean="0">
                        <a:latin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</m:t>
                    </m:r>
                    <m:r>
                      <a:rPr lang="en-US" b="0" i="0" smtClean="0">
                        <a:latin typeface="Cambria Math"/>
                      </a:rPr>
                      <m:t>.,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whether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simply check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This is efficient because the size of the digest is significantly less than the size of the original messages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D477BA6-2068-314A-9293-A87924E444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99E83C1-F4B5-A943-8241-AC9B2A9D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as A Message Digest</a:t>
            </a:r>
          </a:p>
        </p:txBody>
      </p:sp>
    </p:spTree>
    <p:extLst>
      <p:ext uri="{BB962C8B-B14F-4D97-AF65-F5344CB8AC3E}">
        <p14:creationId xmlns:p14="http://schemas.microsoft.com/office/powerpoint/2010/main" val="38643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/>
            <a:r>
              <a:rPr lang="en-US" sz="3600" b="1" dirty="0" smtClean="0">
                <a:hlinkClick r:id="rId2"/>
              </a:rPr>
              <a:t>http://www.blockchain-basics.com/HashFunctions.html</a:t>
            </a:r>
            <a:r>
              <a:rPr lang="en-US" sz="3600" b="1" dirty="0" smtClean="0"/>
              <a:t> </a:t>
            </a:r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endParaRPr lang="en-US" sz="1600" dirty="0" smtClean="0"/>
          </a:p>
          <a:p>
            <a:pPr marL="396875" indent="-396875" algn="r">
              <a:buNone/>
            </a:pPr>
            <a:r>
              <a:rPr lang="en-US" sz="1600" dirty="0" smtClean="0"/>
              <a:t>Courtesy: Blockchain Basics: A Non-Technical Introduction in 25 Steps by Daniel </a:t>
            </a:r>
            <a:r>
              <a:rPr lang="en-US" sz="1600" dirty="0" err="1" smtClean="0"/>
              <a:t>Drescher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Hashing - Illustration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8319560-E8D8-2C46-8243-115D911576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</a:t>
                </a:r>
                <a:r>
                  <a:rPr lang="en-US" dirty="0" smtClean="0"/>
                  <a:t>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it is “computationally difficult” to 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difficulty depends on the size of the message digests </a:t>
                </a:r>
              </a:p>
              <a:p>
                <a:endParaRPr lang="en-US" dirty="0"/>
              </a:p>
              <a:p>
                <a:r>
                  <a:rPr lang="en-US" dirty="0"/>
                  <a:t>Hiding helps to commit a value and then check it later</a:t>
                </a:r>
              </a:p>
              <a:p>
                <a:pPr lvl="1"/>
                <a:r>
                  <a:rPr lang="en-US" dirty="0"/>
                  <a:t>Compute the message digest and store it in a digest store – commit </a:t>
                </a:r>
              </a:p>
              <a:p>
                <a:pPr lvl="1"/>
                <a:r>
                  <a:rPr lang="en-US" dirty="0"/>
                  <a:t>To check whether a message has been committed, match the message digest at the digest store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8319560-E8D8-2C46-8243-115D911576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F63D6EAC-2C8A-CB4F-9A66-2D686E23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Hiding through Hash</a:t>
            </a:r>
          </a:p>
        </p:txBody>
      </p:sp>
    </p:spTree>
    <p:extLst>
      <p:ext uri="{BB962C8B-B14F-4D97-AF65-F5344CB8AC3E}">
        <p14:creationId xmlns:p14="http://schemas.microsoft.com/office/powerpoint/2010/main" val="15714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C9297C-9F1A-E448-A9CD-8EB31743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Commitment </a:t>
            </a:r>
            <a:r>
              <a:rPr lang="en-US" dirty="0" smtClean="0"/>
              <a:t>through </a:t>
            </a:r>
            <a:r>
              <a:rPr lang="en-US" dirty="0"/>
              <a:t>Multiple Parties 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744FDCB-C373-4148-85BD-3BDD850FBBFD}"/>
              </a:ext>
            </a:extLst>
          </p:cNvPr>
          <p:cNvSpPr/>
          <p:nvPr/>
        </p:nvSpPr>
        <p:spPr>
          <a:xfrm>
            <a:off x="1828800" y="2379133"/>
            <a:ext cx="3383280" cy="4402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1231A88C-5340-3543-BB18-2A4BDC62C322}"/>
              </a:ext>
            </a:extLst>
          </p:cNvPr>
          <p:cNvSpPr/>
          <p:nvPr/>
        </p:nvSpPr>
        <p:spPr>
          <a:xfrm>
            <a:off x="6807200" y="2379133"/>
            <a:ext cx="3383280" cy="4402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61886-C62F-4949-90DA-BE4BDBE7CA23}"/>
              </a:ext>
            </a:extLst>
          </p:cNvPr>
          <p:cNvSpPr txBox="1"/>
          <p:nvPr/>
        </p:nvSpPr>
        <p:spPr>
          <a:xfrm>
            <a:off x="2013899" y="2831227"/>
            <a:ext cx="2940864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700" b="1" dirty="0"/>
              <a:t>H(M,K</a:t>
            </a:r>
            <a:r>
              <a:rPr lang="en-US" sz="3700" b="1" baseline="-25000" dirty="0"/>
              <a:t>A</a:t>
            </a:r>
            <a:r>
              <a:rPr lang="en-US" sz="3700" b="1" dirty="0"/>
              <a:t>),M,K</a:t>
            </a:r>
            <a:r>
              <a:rPr lang="en-US" sz="3700" b="1" baseline="-25000" dirty="0"/>
              <a:t>A</a:t>
            </a:r>
            <a:endParaRPr lang="en-US" sz="37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EDE971-C98F-FA44-85D0-0194AA5DA743}"/>
              </a:ext>
            </a:extLst>
          </p:cNvPr>
          <p:cNvSpPr txBox="1"/>
          <p:nvPr/>
        </p:nvSpPr>
        <p:spPr>
          <a:xfrm>
            <a:off x="7088819" y="2831227"/>
            <a:ext cx="2940864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700" b="1" dirty="0"/>
              <a:t>H(M,K</a:t>
            </a:r>
            <a:r>
              <a:rPr lang="en-US" sz="3700" b="1" baseline="-25000" dirty="0"/>
              <a:t>A</a:t>
            </a:r>
            <a:r>
              <a:rPr lang="en-US" sz="3700" b="1" dirty="0"/>
              <a:t>),M,K</a:t>
            </a:r>
            <a:r>
              <a:rPr lang="en-US" sz="3700" b="1" baseline="-25000" dirty="0"/>
              <a:t>A</a:t>
            </a:r>
            <a:endParaRPr lang="en-US" sz="37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D86C00-F1F2-AB4C-B711-B187E0A5ABF1}"/>
              </a:ext>
            </a:extLst>
          </p:cNvPr>
          <p:cNvSpPr txBox="1"/>
          <p:nvPr/>
        </p:nvSpPr>
        <p:spPr>
          <a:xfrm>
            <a:off x="203440" y="4031828"/>
            <a:ext cx="1594881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Commit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20DC78-001C-E34C-AB8B-631399A48678}"/>
              </a:ext>
            </a:extLst>
          </p:cNvPr>
          <p:cNvSpPr txBox="1"/>
          <p:nvPr/>
        </p:nvSpPr>
        <p:spPr>
          <a:xfrm>
            <a:off x="5349678" y="4031826"/>
            <a:ext cx="1248804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Verify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F70FBC-9D81-C844-8904-D0661343ABDF}"/>
              </a:ext>
            </a:extLst>
          </p:cNvPr>
          <p:cNvSpPr txBox="1"/>
          <p:nvPr/>
        </p:nvSpPr>
        <p:spPr>
          <a:xfrm>
            <a:off x="10399198" y="4031825"/>
            <a:ext cx="1248804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Verify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BDD8E3-6ED4-9E44-B529-8BAE1CD417E7}"/>
              </a:ext>
            </a:extLst>
          </p:cNvPr>
          <p:cNvSpPr txBox="1"/>
          <p:nvPr/>
        </p:nvSpPr>
        <p:spPr>
          <a:xfrm>
            <a:off x="428514" y="874776"/>
            <a:ext cx="1073372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Alice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DCC868-9B32-4946-A57E-5A7B4751B866}"/>
              </a:ext>
            </a:extLst>
          </p:cNvPr>
          <p:cNvSpPr txBox="1"/>
          <p:nvPr/>
        </p:nvSpPr>
        <p:spPr>
          <a:xfrm>
            <a:off x="5515406" y="839216"/>
            <a:ext cx="91734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Bob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42D5DC-0302-E74E-BBEF-213B495A822B}"/>
              </a:ext>
            </a:extLst>
          </p:cNvPr>
          <p:cNvSpPr txBox="1"/>
          <p:nvPr/>
        </p:nvSpPr>
        <p:spPr>
          <a:xfrm>
            <a:off x="10486912" y="802372"/>
            <a:ext cx="101352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Jane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FE2E39-EC89-E644-B24E-743FF0176BC6}"/>
              </a:ext>
            </a:extLst>
          </p:cNvPr>
          <p:cNvSpPr txBox="1"/>
          <p:nvPr/>
        </p:nvSpPr>
        <p:spPr>
          <a:xfrm>
            <a:off x="904239" y="5058585"/>
            <a:ext cx="10288644" cy="5386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2700" b="1" dirty="0"/>
              <a:t>K</a:t>
            </a:r>
            <a:r>
              <a:rPr lang="en-US" sz="2700" b="1" baseline="-25000" dirty="0"/>
              <a:t>A</a:t>
            </a:r>
            <a:r>
              <a:rPr lang="en-US" sz="2700" b="1" dirty="0"/>
              <a:t> is the public key of Alice – A public identity that </a:t>
            </a:r>
            <a:r>
              <a:rPr lang="en-US" sz="2700" b="1" dirty="0" smtClean="0"/>
              <a:t>only Alice </a:t>
            </a:r>
            <a:r>
              <a:rPr lang="en-US" sz="2700" b="1" dirty="0"/>
              <a:t>can </a:t>
            </a:r>
            <a:r>
              <a:rPr lang="en-US" sz="2700" b="1" dirty="0" smtClean="0"/>
              <a:t>have</a:t>
            </a:r>
            <a:endParaRPr lang="en-US" sz="2700" b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DC40D3-2021-8C4B-88B5-B4221A0E07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8" t="11000" r="20684"/>
          <a:stretch/>
        </p:blipFill>
        <p:spPr>
          <a:xfrm>
            <a:off x="287907" y="1577363"/>
            <a:ext cx="1540893" cy="23572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9A912E-CA98-3843-BDAC-51347EA7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775" y="1159401"/>
            <a:ext cx="2879731" cy="28797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4DF306A-F171-474B-8B9A-B36B47BD1C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27" r="13054"/>
          <a:stretch/>
        </p:blipFill>
        <p:spPr>
          <a:xfrm>
            <a:off x="10127684" y="1270740"/>
            <a:ext cx="1942776" cy="268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4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059BCA-DDCA-9646-9E64-EE6809918F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chosen from a widely spread distribution; it is computationally difficult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are known a priori. </a:t>
                </a:r>
              </a:p>
              <a:p>
                <a:endParaRPr lang="en-US" dirty="0"/>
              </a:p>
              <a:p>
                <a:r>
                  <a:rPr lang="en-US" b="1" dirty="0"/>
                  <a:t>A Search Puzzle </a:t>
                </a:r>
                <a:r>
                  <a:rPr lang="en-US" dirty="0"/>
                  <a:t>(Used in Bitcoin Mining)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are given,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search </a:t>
                </a:r>
                <a:r>
                  <a:rPr lang="en-US" dirty="0" smtClean="0"/>
                  <a:t>solution</a:t>
                </a:r>
              </a:p>
              <a:p>
                <a:pPr lvl="1"/>
                <a:r>
                  <a:rPr lang="en-US" dirty="0" smtClean="0"/>
                  <a:t>Note: It might be not exactly a particular value Z, but some properties that Z satisfies, i.e., Z could be a set of possible values</a:t>
                </a:r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Puzzle friendly property implies that random searching is the best strategy to solve the above puzzle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E059BCA-DDCA-9646-9E64-EE6809918F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 r="-1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7E4CDE25-9432-4341-A5C3-151C8EE4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Friendly</a:t>
            </a:r>
          </a:p>
        </p:txBody>
      </p:sp>
    </p:spTree>
    <p:extLst>
      <p:ext uri="{BB962C8B-B14F-4D97-AF65-F5344CB8AC3E}">
        <p14:creationId xmlns:p14="http://schemas.microsoft.com/office/powerpoint/2010/main" val="29939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8DB322-9616-FE4B-A50E-8A4CA3C1F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/>
          <a:lstStyle/>
          <a:p>
            <a:r>
              <a:rPr lang="en-US" dirty="0"/>
              <a:t>SHA256 is used in Bitcoin mining – to construct the Bitcoin </a:t>
            </a:r>
            <a:r>
              <a:rPr lang="en-US" dirty="0" err="1"/>
              <a:t>blockchain</a:t>
            </a:r>
            <a:endParaRPr lang="en-US" dirty="0"/>
          </a:p>
          <a:p>
            <a:endParaRPr lang="en-US" dirty="0"/>
          </a:p>
          <a:p>
            <a:r>
              <a:rPr lang="en-US" dirty="0"/>
              <a:t>Secure Hash Algorithm (SHA) that generates 256 bit message digest</a:t>
            </a:r>
          </a:p>
          <a:p>
            <a:endParaRPr lang="en-US" dirty="0"/>
          </a:p>
          <a:p>
            <a:r>
              <a:rPr lang="en-US" dirty="0"/>
              <a:t> A part of SHA-2, a set of cryptographic hash functions designed by United States National Security Agency (NSA)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9ECAAD-C960-7E49-A1B7-B5B82A7B3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– SHA256</a:t>
            </a:r>
          </a:p>
        </p:txBody>
      </p:sp>
    </p:spTree>
    <p:extLst>
      <p:ext uri="{BB962C8B-B14F-4D97-AF65-F5344CB8AC3E}">
        <p14:creationId xmlns:p14="http://schemas.microsoft.com/office/powerpoint/2010/main" val="37697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EE91737-0B0B-DA4F-8359-82C8299B78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 smtClean="0"/>
                  <a:t>Pad the message such that the message size is a multiple of 512</a:t>
                </a:r>
              </a:p>
              <a:p>
                <a:pPr lvl="1"/>
                <a:r>
                  <a:rPr lang="en-US" sz="2000" dirty="0"/>
                  <a:t>Suppose that the length of the message M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512≠0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Append the bit “1” at the end of the message</a:t>
                </a:r>
              </a:p>
              <a:p>
                <a:pPr lvl="1"/>
                <a:r>
                  <a:rPr lang="en-US" sz="2000" dirty="0"/>
                  <a:t>Append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zero bits,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is the smallest non-negative solution to the equation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≡448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𝑚𝑜𝑑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512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Append the 64-bit block which is equal to the number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000" dirty="0"/>
                  <a:t> written in binary</a:t>
                </a:r>
              </a:p>
              <a:p>
                <a:pPr lvl="1"/>
                <a:r>
                  <a:rPr lang="en-US" sz="2000" dirty="0"/>
                  <a:t>The total length gets divisible by 512</a:t>
                </a:r>
              </a:p>
              <a:p>
                <a:r>
                  <a:rPr lang="en-US" b="1" dirty="0" smtClean="0"/>
                  <a:t>Partition </a:t>
                </a:r>
                <a:r>
                  <a:rPr lang="en-US" b="1" dirty="0"/>
                  <a:t>the message into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b="1" dirty="0"/>
                  <a:t> 512-bit blocks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b="1" dirty="0"/>
                  <a:t>,…,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b="1" dirty="0"/>
              </a:p>
              <a:p>
                <a:r>
                  <a:rPr lang="en-US" b="1" dirty="0"/>
                  <a:t>Every 512 bit block is further divided into 32 bit sub-blocks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1" dirty="0"/>
                  <a:t>,…,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𝟏𝟓</m:t>
                        </m:r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EE91737-0B0B-DA4F-8359-82C8299B78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50" t="-1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91502DEB-99E3-9040-BBBE-3F3483F4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SHA256 Algorithm - Preprocessing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17B52-42CA-1F48-811A-28AF2A583B28}"/>
              </a:ext>
            </a:extLst>
          </p:cNvPr>
          <p:cNvSpPr txBox="1"/>
          <p:nvPr/>
        </p:nvSpPr>
        <p:spPr>
          <a:xfrm>
            <a:off x="5486401" y="279654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5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2B0C5D5-9D20-A54F-BE54-B8DA029AB1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message blocks are processed one at a time</a:t>
                </a:r>
              </a:p>
              <a:p>
                <a:endParaRPr lang="en-US" dirty="0"/>
              </a:p>
              <a:p>
                <a:r>
                  <a:rPr lang="en-US" dirty="0"/>
                  <a:t>Start with a fix initial hash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Sequentially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the SHA-256 </a:t>
                </a:r>
                <a:r>
                  <a:rPr lang="en-US" i="1" dirty="0"/>
                  <a:t>compression function</a:t>
                </a:r>
                <a:r>
                  <a:rPr lang="en-US" b="1" i="1" dirty="0"/>
                  <a:t> </a:t>
                </a:r>
                <a:r>
                  <a:rPr lang="en-US" dirty="0"/>
                  <a:t>and + means mod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</m:oMath>
                </a14:m>
                <a:r>
                  <a:rPr lang="en-US" dirty="0"/>
                  <a:t> addition.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is the hash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2B0C5D5-9D20-A54F-BE54-B8DA029AB1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1413"/>
                </a:stretch>
              </a:blipFill>
            </p:spPr>
            <p:txBody>
              <a:bodyPr lIns="121917" tIns="60958" rIns="121917" bIns="60958"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4CF7E1E7-0ABB-2140-A159-E8EDC82C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SHA-256 Algorithm</a:t>
            </a:r>
          </a:p>
        </p:txBody>
      </p:sp>
    </p:spTree>
    <p:extLst>
      <p:ext uri="{BB962C8B-B14F-4D97-AF65-F5344CB8AC3E}">
        <p14:creationId xmlns:p14="http://schemas.microsoft.com/office/powerpoint/2010/main" val="268635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4EBAFB-80DF-454B-9425-413F45F4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SHA-256 Algorithm 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FE0D97A-020E-E64D-AB96-91D7472E26B2}"/>
              </a:ext>
            </a:extLst>
          </p:cNvPr>
          <p:cNvSpPr/>
          <p:nvPr/>
        </p:nvSpPr>
        <p:spPr>
          <a:xfrm>
            <a:off x="203200" y="3937000"/>
            <a:ext cx="2946400" cy="1524000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700" b="1" dirty="0"/>
              <a:t>256 bit Initialization Vector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C7CC68-2550-F548-8D05-EE95E672E207}"/>
              </a:ext>
            </a:extLst>
          </p:cNvPr>
          <p:cNvSpPr/>
          <p:nvPr/>
        </p:nvSpPr>
        <p:spPr>
          <a:xfrm>
            <a:off x="4165600" y="3733800"/>
            <a:ext cx="111760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43797F-15D2-A244-A6F2-3733BF9EC22B}"/>
              </a:ext>
            </a:extLst>
          </p:cNvPr>
          <p:cNvSpPr/>
          <p:nvPr/>
        </p:nvSpPr>
        <p:spPr>
          <a:xfrm>
            <a:off x="6299200" y="3733800"/>
            <a:ext cx="99568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DDC1A69-88EA-8049-A43F-07BAB2D4C862}"/>
              </a:ext>
            </a:extLst>
          </p:cNvPr>
          <p:cNvSpPr/>
          <p:nvPr/>
        </p:nvSpPr>
        <p:spPr>
          <a:xfrm>
            <a:off x="9448800" y="3733800"/>
            <a:ext cx="1016000" cy="193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C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4D0E8C9-6A82-0348-92B7-966E9178AB42}"/>
              </a:ext>
            </a:extLst>
          </p:cNvPr>
          <p:cNvSpPr/>
          <p:nvPr/>
        </p:nvSpPr>
        <p:spPr>
          <a:xfrm>
            <a:off x="4013200" y="1701800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(0)</a:t>
            </a:r>
            <a:endParaRPr lang="en-US" sz="4800" b="1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9844334-8146-7A40-9DC4-B2F6909E3ED8}"/>
              </a:ext>
            </a:extLst>
          </p:cNvPr>
          <p:cNvSpPr/>
          <p:nvPr/>
        </p:nvSpPr>
        <p:spPr>
          <a:xfrm>
            <a:off x="6085840" y="1701800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(1)</a:t>
            </a:r>
            <a:endParaRPr lang="en-US" sz="48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685CE3B-0640-D446-9A85-E61E07E62E54}"/>
              </a:ext>
            </a:extLst>
          </p:cNvPr>
          <p:cNvSpPr/>
          <p:nvPr/>
        </p:nvSpPr>
        <p:spPr>
          <a:xfrm>
            <a:off x="9245600" y="1702307"/>
            <a:ext cx="1422400" cy="12552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M</a:t>
            </a:r>
            <a:r>
              <a:rPr lang="en-US" sz="4800" b="1" baseline="30000" dirty="0"/>
              <a:t>(N)</a:t>
            </a:r>
            <a:endParaRPr lang="en-US" sz="48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7B06E1-A63B-FB4E-9CE1-6D7BE1272F43}"/>
              </a:ext>
            </a:extLst>
          </p:cNvPr>
          <p:cNvCxnSpPr>
            <a:stCxn id="4" idx="0"/>
            <a:endCxn id="5" idx="1"/>
          </p:cNvCxnSpPr>
          <p:nvPr/>
        </p:nvCxnSpPr>
        <p:spPr>
          <a:xfrm>
            <a:off x="3149600" y="4699000"/>
            <a:ext cx="10160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7F2512-71A3-EF49-BD48-3FBD7D5794D4}"/>
              </a:ext>
            </a:extLst>
          </p:cNvPr>
          <p:cNvCxnSpPr>
            <a:stCxn id="8" idx="2"/>
            <a:endCxn id="5" idx="0"/>
          </p:cNvCxnSpPr>
          <p:nvPr/>
        </p:nvCxnSpPr>
        <p:spPr>
          <a:xfrm>
            <a:off x="4724400" y="2957067"/>
            <a:ext cx="0" cy="7767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4C9EFE-8D63-DE4B-81F6-8C041FDF4C3B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283200" y="4699000"/>
            <a:ext cx="10160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9B7225-487F-6847-9840-AF2875881500}"/>
              </a:ext>
            </a:extLst>
          </p:cNvPr>
          <p:cNvCxnSpPr>
            <a:stCxn id="9" idx="2"/>
            <a:endCxn id="6" idx="0"/>
          </p:cNvCxnSpPr>
          <p:nvPr/>
        </p:nvCxnSpPr>
        <p:spPr>
          <a:xfrm>
            <a:off x="6797040" y="2957067"/>
            <a:ext cx="0" cy="7767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34A6C49-D7CC-C141-A974-75630FCA9D8E}"/>
              </a:ext>
            </a:extLst>
          </p:cNvPr>
          <p:cNvCxnSpPr>
            <a:stCxn id="6" idx="3"/>
          </p:cNvCxnSpPr>
          <p:nvPr/>
        </p:nvCxnSpPr>
        <p:spPr>
          <a:xfrm>
            <a:off x="7294880" y="4699000"/>
            <a:ext cx="62992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490FF1-1DBF-AE47-9DFE-4D2C281F258D}"/>
              </a:ext>
            </a:extLst>
          </p:cNvPr>
          <p:cNvCxnSpPr>
            <a:endCxn id="7" idx="1"/>
          </p:cNvCxnSpPr>
          <p:nvPr/>
        </p:nvCxnSpPr>
        <p:spPr>
          <a:xfrm>
            <a:off x="8839200" y="4699000"/>
            <a:ext cx="609600" cy="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390DD7-DCD1-7B4A-A667-39B86415FE51}"/>
              </a:ext>
            </a:extLst>
          </p:cNvPr>
          <p:cNvCxnSpPr>
            <a:stCxn id="10" idx="2"/>
            <a:endCxn id="7" idx="0"/>
          </p:cNvCxnSpPr>
          <p:nvPr/>
        </p:nvCxnSpPr>
        <p:spPr>
          <a:xfrm>
            <a:off x="9956800" y="2957573"/>
            <a:ext cx="0" cy="776227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E3FFF65-F68B-7B42-ABDE-117537B47475}"/>
              </a:ext>
            </a:extLst>
          </p:cNvPr>
          <p:cNvSpPr/>
          <p:nvPr/>
        </p:nvSpPr>
        <p:spPr>
          <a:xfrm>
            <a:off x="10464800" y="4521200"/>
            <a:ext cx="1422400" cy="355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F8185D-EEB0-144C-8FDD-F58F55443265}"/>
              </a:ext>
            </a:extLst>
          </p:cNvPr>
          <p:cNvCxnSpPr/>
          <p:nvPr/>
        </p:nvCxnSpPr>
        <p:spPr>
          <a:xfrm>
            <a:off x="8026400" y="4699000"/>
            <a:ext cx="8128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10913B1-7B5C-5041-8245-BBCCC51287F8}"/>
              </a:ext>
            </a:extLst>
          </p:cNvPr>
          <p:cNvSpPr txBox="1"/>
          <p:nvPr/>
        </p:nvSpPr>
        <p:spPr>
          <a:xfrm>
            <a:off x="10403840" y="3428445"/>
            <a:ext cx="1788160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sz="3200" b="1" dirty="0"/>
              <a:t>Message Digest</a:t>
            </a:r>
          </a:p>
        </p:txBody>
      </p:sp>
    </p:spTree>
    <p:extLst>
      <p:ext uri="{BB962C8B-B14F-4D97-AF65-F5344CB8AC3E}">
        <p14:creationId xmlns:p14="http://schemas.microsoft.com/office/powerpoint/2010/main" val="192237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/>
            <a:r>
              <a:rPr lang="en-US" sz="3600" dirty="0" smtClean="0"/>
              <a:t>Independent hashing</a:t>
            </a:r>
          </a:p>
          <a:p>
            <a:pPr marL="396875" indent="-396875"/>
            <a:r>
              <a:rPr lang="en-US" sz="3600" dirty="0" smtClean="0"/>
              <a:t>Repeated hashing</a:t>
            </a:r>
          </a:p>
          <a:p>
            <a:pPr marL="396875" indent="-396875"/>
            <a:r>
              <a:rPr lang="en-US" sz="3600" dirty="0" smtClean="0"/>
              <a:t>Combined hashing</a:t>
            </a:r>
          </a:p>
          <a:p>
            <a:pPr marL="396875" indent="-396875"/>
            <a:r>
              <a:rPr lang="en-US" sz="3600" dirty="0" smtClean="0"/>
              <a:t>Sequential hashing</a:t>
            </a:r>
          </a:p>
          <a:p>
            <a:pPr marL="396875" indent="-396875"/>
            <a:r>
              <a:rPr lang="en-US" sz="3600" dirty="0" smtClean="0"/>
              <a:t>Hierarchical hashing</a:t>
            </a:r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/>
            <a:endParaRPr lang="en-US" sz="3600" b="1" dirty="0" smtClean="0"/>
          </a:p>
          <a:p>
            <a:pPr marL="396875" indent="-396875" algn="r">
              <a:buNone/>
            </a:pPr>
            <a:r>
              <a:rPr lang="en-US" sz="1600" dirty="0" smtClean="0"/>
              <a:t>Courtesy: Blockchain Basics: A Non-Technical Introduction in 25 Steps by Daniel </a:t>
            </a:r>
            <a:r>
              <a:rPr lang="en-US" sz="1600" dirty="0" err="1" smtClean="0"/>
              <a:t>Drescher</a:t>
            </a:r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of Hashing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5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Independent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r>
              <a:rPr lang="en-US" sz="3600" dirty="0" smtClean="0"/>
              <a:t>Repeated hashing</a:t>
            </a:r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4" name="Picture 3" descr="independent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182" y="979075"/>
            <a:ext cx="4168537" cy="3067616"/>
          </a:xfrm>
          <a:prstGeom prst="rect">
            <a:avLst/>
          </a:prstGeom>
        </p:spPr>
      </p:pic>
      <p:pic>
        <p:nvPicPr>
          <p:cNvPr id="5" name="Picture 4" descr="repeated_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404" y="4210001"/>
            <a:ext cx="7313911" cy="191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9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Combined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r>
              <a:rPr lang="en-US" sz="3600" dirty="0" smtClean="0"/>
              <a:t>Sequential hashing</a:t>
            </a:r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6" name="Picture 5" descr="combined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962" y="953150"/>
            <a:ext cx="4674998" cy="3104585"/>
          </a:xfrm>
          <a:prstGeom prst="rect">
            <a:avLst/>
          </a:prstGeom>
        </p:spPr>
      </p:pic>
      <p:pic>
        <p:nvPicPr>
          <p:cNvPr id="7" name="Picture 6" descr="sequential_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081" y="3627120"/>
            <a:ext cx="347627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34459-D685-7A44-9C3D-0532E5646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17" tIns="60958" rIns="121917" bIns="60958">
            <a:normAutofit/>
          </a:bodyPr>
          <a:lstStyle/>
          <a:p>
            <a:pPr marL="396875" indent="-396875">
              <a:buNone/>
            </a:pPr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  <a:p>
            <a:pPr marL="396875" indent="-396875"/>
            <a:r>
              <a:rPr lang="en-US" sz="3600" dirty="0" smtClean="0"/>
              <a:t>Hierarchical hashing</a:t>
            </a:r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/>
            <a:endParaRPr lang="en-US" sz="3600" dirty="0" smtClean="0"/>
          </a:p>
          <a:p>
            <a:pPr marL="396875" indent="-396875">
              <a:buNone/>
            </a:pPr>
            <a:endParaRPr lang="en-US" sz="3600" dirty="0" smtClean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25FEC-9E89-5447-BA03-E6056F35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Hashing</a:t>
            </a:r>
            <a:endParaRPr lang="en-US" dirty="0"/>
          </a:p>
        </p:txBody>
      </p:sp>
      <p:pic>
        <p:nvPicPr>
          <p:cNvPr id="8" name="Picture 7" descr="hierarchical_has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126" y="1741059"/>
            <a:ext cx="3703434" cy="36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C6EE41-78C8-2A49-9A03-29D32560D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232896"/>
          </a:xfrm>
        </p:spPr>
        <p:txBody>
          <a:bodyPr lIns="121917" tIns="60958" rIns="121917" bIns="60958">
            <a:normAutofit/>
          </a:bodyPr>
          <a:lstStyle/>
          <a:p>
            <a:r>
              <a:rPr lang="en-US" dirty="0"/>
              <a:t>A </a:t>
            </a:r>
            <a:r>
              <a:rPr lang="en-US" b="1" dirty="0"/>
              <a:t>Cryptographic Hash Pointer</a:t>
            </a:r>
            <a:r>
              <a:rPr lang="en-US" dirty="0"/>
              <a:t> </a:t>
            </a:r>
            <a:r>
              <a:rPr lang="en-US" dirty="0" smtClean="0"/>
              <a:t>(Often called Hash Reference) is </a:t>
            </a:r>
            <a:r>
              <a:rPr lang="en-US" dirty="0"/>
              <a:t>a pointer to a location where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information is stored </a:t>
            </a:r>
          </a:p>
          <a:p>
            <a:pPr lvl="1"/>
            <a:r>
              <a:rPr lang="en-US" dirty="0"/>
              <a:t>Hash of the information is stored </a:t>
            </a:r>
          </a:p>
          <a:p>
            <a:pPr lvl="1"/>
            <a:endParaRPr lang="en-US" dirty="0"/>
          </a:p>
          <a:p>
            <a:r>
              <a:rPr lang="en-US" dirty="0"/>
              <a:t>With the hash pointer, we can </a:t>
            </a:r>
          </a:p>
          <a:p>
            <a:pPr lvl="1"/>
            <a:r>
              <a:rPr lang="en-US" dirty="0"/>
              <a:t>Retrieve the information</a:t>
            </a:r>
          </a:p>
          <a:p>
            <a:pPr lvl="1"/>
            <a:r>
              <a:rPr lang="en-US" dirty="0"/>
              <a:t>Check that the information has not been modified (by computing the message digest and then matching the digest with the stored hash value)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C90421-37B8-6440-BDA4-6C34D248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Pointer</a:t>
            </a:r>
          </a:p>
        </p:txBody>
      </p:sp>
    </p:spTree>
    <p:extLst>
      <p:ext uri="{BB962C8B-B14F-4D97-AF65-F5344CB8AC3E}">
        <p14:creationId xmlns:p14="http://schemas.microsoft.com/office/powerpoint/2010/main" val="19747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FEF967-24E1-6748-B75F-A039341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Pointer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D828A8-C613-2C4F-B6AE-16BD28C0227A}"/>
              </a:ext>
            </a:extLst>
          </p:cNvPr>
          <p:cNvSpPr/>
          <p:nvPr/>
        </p:nvSpPr>
        <p:spPr>
          <a:xfrm>
            <a:off x="1930400" y="2311400"/>
            <a:ext cx="3454400" cy="2844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7B599-4F24-4949-985F-318140548BC7}"/>
              </a:ext>
            </a:extLst>
          </p:cNvPr>
          <p:cNvSpPr/>
          <p:nvPr/>
        </p:nvSpPr>
        <p:spPr>
          <a:xfrm>
            <a:off x="7823200" y="1123187"/>
            <a:ext cx="23368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3700" b="1" dirty="0"/>
              <a:t>H(DATA)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499020C8-ABF3-3B42-9F45-67988A85567B}"/>
              </a:ext>
            </a:extLst>
          </p:cNvPr>
          <p:cNvCxnSpPr>
            <a:stCxn id="5" idx="2"/>
            <a:endCxn id="4" idx="3"/>
          </p:cNvCxnSpPr>
          <p:nvPr/>
        </p:nvCxnSpPr>
        <p:spPr>
          <a:xfrm rot="5400000">
            <a:off x="6340094" y="1082293"/>
            <a:ext cx="1696213" cy="3606800"/>
          </a:xfrm>
          <a:prstGeom prst="bentConnector2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5C12204-12A8-BA4F-A5F6-A146D66631FD}"/>
              </a:ext>
            </a:extLst>
          </p:cNvPr>
          <p:cNvSpPr txBox="1"/>
          <p:nvPr/>
        </p:nvSpPr>
        <p:spPr>
          <a:xfrm>
            <a:off x="6532384" y="3829446"/>
            <a:ext cx="2423656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Hash Pointer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8D28F-7E59-234A-BBA3-E4D543159B22}"/>
              </a:ext>
            </a:extLst>
          </p:cNvPr>
          <p:cNvSpPr txBox="1"/>
          <p:nvPr/>
        </p:nvSpPr>
        <p:spPr>
          <a:xfrm>
            <a:off x="2641600" y="5430013"/>
            <a:ext cx="9168529" cy="95410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 smtClean="0"/>
              <a:t>Reminds you of a linked list??</a:t>
            </a:r>
          </a:p>
          <a:p>
            <a:endParaRPr lang="en-US" b="1" dirty="0" smtClean="0"/>
          </a:p>
          <a:p>
            <a:r>
              <a:rPr lang="en-US" b="1" dirty="0" smtClean="0"/>
              <a:t>				</a:t>
            </a:r>
            <a:r>
              <a:rPr lang="en-US" sz="1400" dirty="0" smtClean="0"/>
              <a:t>Reference</a:t>
            </a:r>
            <a:r>
              <a:rPr lang="en-US" sz="1400" dirty="0"/>
              <a:t>: Coursera course on </a:t>
            </a:r>
            <a:r>
              <a:rPr lang="en-IN" sz="1400" dirty="0"/>
              <a:t>Bitcoin and Cryptocurrency Technologies</a:t>
            </a:r>
          </a:p>
        </p:txBody>
      </p:sp>
    </p:spTree>
    <p:extLst>
      <p:ext uri="{BB962C8B-B14F-4D97-AF65-F5344CB8AC3E}">
        <p14:creationId xmlns:p14="http://schemas.microsoft.com/office/powerpoint/2010/main" val="165330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FEF967-24E1-6748-B75F-A039341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Tamper Detection using Hash </a:t>
            </a:r>
            <a:r>
              <a:rPr lang="en-US" dirty="0"/>
              <a:t>Pointer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776" y="1551661"/>
            <a:ext cx="2894987" cy="3428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13" y="1456125"/>
            <a:ext cx="2927704" cy="3554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9" y="1456124"/>
            <a:ext cx="2934445" cy="366178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72933" y="616293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875" indent="-396875" algn="r">
              <a:buNone/>
            </a:pPr>
            <a:r>
              <a:rPr lang="en-US" sz="1200" dirty="0"/>
              <a:t>Courtesy: </a:t>
            </a:r>
            <a:r>
              <a:rPr lang="en-US" sz="1200" dirty="0" err="1"/>
              <a:t>Blockchain</a:t>
            </a:r>
            <a:r>
              <a:rPr lang="en-US" sz="1200" dirty="0"/>
              <a:t> Basics: A Non-Technical Introduction in 25 Steps by Daniel </a:t>
            </a:r>
            <a:r>
              <a:rPr lang="en-US" sz="1200" dirty="0" err="1"/>
              <a:t>Drescher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830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0E01E3-082D-214B-8353-C84BDE2B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Tampering a </a:t>
            </a:r>
            <a:r>
              <a:rPr lang="en-US" smtClean="0"/>
              <a:t>Hash Chain Computationally </a:t>
            </a:r>
            <a:r>
              <a:rPr lang="en-US" dirty="0" smtClean="0"/>
              <a:t>Challenging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0" y="1252409"/>
            <a:ext cx="7162938" cy="34797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96" y="2033514"/>
            <a:ext cx="4517271" cy="416256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672933" y="616293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875" indent="-396875" algn="r">
              <a:buNone/>
            </a:pPr>
            <a:r>
              <a:rPr lang="en-US" sz="1200" dirty="0"/>
              <a:t>Courtesy: </a:t>
            </a:r>
            <a:r>
              <a:rPr lang="en-US" sz="1200" dirty="0" err="1"/>
              <a:t>Blockchain</a:t>
            </a:r>
            <a:r>
              <a:rPr lang="en-US" sz="1200" dirty="0"/>
              <a:t> Basics: A Non-Technical Introduction in 25 Steps by Daniel </a:t>
            </a:r>
            <a:r>
              <a:rPr lang="en-US" sz="1200" dirty="0" err="1"/>
              <a:t>Drescher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32027" y="5474916"/>
            <a:ext cx="5598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6875" indent="-396875"/>
            <a:r>
              <a:rPr lang="en-US" b="1" dirty="0">
                <a:hlinkClick r:id="rId4"/>
              </a:rPr>
              <a:t>http://www.blockchain-basics.com/HashFunctions.html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166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F26247B-164C-CC4A-900D-D1A813C95538}"/>
              </a:ext>
            </a:extLst>
          </p:cNvPr>
          <p:cNvSpPr/>
          <p:nvPr/>
        </p:nvSpPr>
        <p:spPr>
          <a:xfrm>
            <a:off x="9067800" y="149860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A54BAE-2D1B-5B4B-9FF6-8C6041F339A5}"/>
              </a:ext>
            </a:extLst>
          </p:cNvPr>
          <p:cNvSpPr/>
          <p:nvPr/>
        </p:nvSpPr>
        <p:spPr>
          <a:xfrm>
            <a:off x="4648200" y="153924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66B5AD-47F6-C74B-9D20-97AD1726B08D}"/>
              </a:ext>
            </a:extLst>
          </p:cNvPr>
          <p:cNvSpPr/>
          <p:nvPr/>
        </p:nvSpPr>
        <p:spPr>
          <a:xfrm>
            <a:off x="203200" y="1498600"/>
            <a:ext cx="2438400" cy="365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0E01E3-082D-214B-8353-C84BDE2B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 Tampering from Hash Pointers - </a:t>
            </a:r>
            <a:r>
              <a:rPr lang="en-US" dirty="0" err="1"/>
              <a:t>Hashchain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ACB31-ED4B-8041-9E6B-E3066E1AECE3}"/>
              </a:ext>
            </a:extLst>
          </p:cNvPr>
          <p:cNvSpPr/>
          <p:nvPr/>
        </p:nvSpPr>
        <p:spPr>
          <a:xfrm>
            <a:off x="406400" y="261620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</a:t>
            </a:r>
            <a:r>
              <a:rPr lang="en-US" sz="4800" b="1" baseline="30000" dirty="0" err="1"/>
              <a:t>i</a:t>
            </a:r>
            <a:r>
              <a:rPr lang="en-US" sz="4800" b="1" baseline="30000" dirty="0"/>
              <a:t>)</a:t>
            </a:r>
            <a:endParaRPr lang="en-US" sz="4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0DD4A-D140-7142-9CFB-B16B32B1EDAB}"/>
              </a:ext>
            </a:extLst>
          </p:cNvPr>
          <p:cNvSpPr/>
          <p:nvPr/>
        </p:nvSpPr>
        <p:spPr>
          <a:xfrm>
            <a:off x="406400" y="170180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(i-1)</a:t>
            </a:r>
            <a:r>
              <a:rPr lang="en-US" sz="4300" b="1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70D2D-2008-1A4D-9AA6-A1805A8D6A4B}"/>
              </a:ext>
            </a:extLst>
          </p:cNvPr>
          <p:cNvSpPr/>
          <p:nvPr/>
        </p:nvSpPr>
        <p:spPr>
          <a:xfrm>
            <a:off x="4826000" y="261112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(i+1)</a:t>
            </a:r>
            <a:endParaRPr lang="en-US" sz="4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9BA82B-89AA-6849-B2E8-99A39B11E4E5}"/>
              </a:ext>
            </a:extLst>
          </p:cNvPr>
          <p:cNvSpPr/>
          <p:nvPr/>
        </p:nvSpPr>
        <p:spPr>
          <a:xfrm>
            <a:off x="4826000" y="169672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</a:t>
            </a:r>
            <a:r>
              <a:rPr lang="en-US" sz="4300" b="1" baseline="30000" dirty="0" err="1"/>
              <a:t>i</a:t>
            </a:r>
            <a:r>
              <a:rPr lang="en-US" sz="4300" b="1" baseline="30000" dirty="0"/>
              <a:t>)</a:t>
            </a:r>
            <a:r>
              <a:rPr lang="en-US" sz="4300" b="1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CB70C6-2271-6241-9431-425B774A9DA3}"/>
              </a:ext>
            </a:extLst>
          </p:cNvPr>
          <p:cNvSpPr/>
          <p:nvPr/>
        </p:nvSpPr>
        <p:spPr>
          <a:xfrm>
            <a:off x="9245600" y="2616200"/>
            <a:ext cx="2032000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 b="1" dirty="0"/>
              <a:t>D</a:t>
            </a:r>
            <a:r>
              <a:rPr lang="en-US" sz="4800" b="1" baseline="30000" dirty="0"/>
              <a:t>(i+2)</a:t>
            </a:r>
            <a:endParaRPr lang="en-US" sz="48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33DAAB-EF33-3F4E-AF85-C8685187B150}"/>
              </a:ext>
            </a:extLst>
          </p:cNvPr>
          <p:cNvSpPr/>
          <p:nvPr/>
        </p:nvSpPr>
        <p:spPr>
          <a:xfrm>
            <a:off x="9245600" y="1701800"/>
            <a:ext cx="20320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 b="1" dirty="0"/>
              <a:t>H(D</a:t>
            </a:r>
            <a:r>
              <a:rPr lang="en-US" sz="4300" b="1" baseline="30000" dirty="0"/>
              <a:t>(i+1)</a:t>
            </a:r>
            <a:r>
              <a:rPr lang="en-US" sz="4300" b="1" dirty="0"/>
              <a:t>)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30F89F64-8263-0745-97DE-994242A8518F}"/>
              </a:ext>
            </a:extLst>
          </p:cNvPr>
          <p:cNvCxnSpPr>
            <a:cxnSpLocks/>
            <a:stCxn id="9" idx="1"/>
            <a:endCxn id="15" idx="3"/>
          </p:cNvCxnSpPr>
          <p:nvPr/>
        </p:nvCxnSpPr>
        <p:spPr>
          <a:xfrm rot="10800000" flipV="1">
            <a:off x="7086600" y="2159000"/>
            <a:ext cx="2159000" cy="120904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96C391F5-D646-F845-BD56-2152A598B8D4}"/>
              </a:ext>
            </a:extLst>
          </p:cNvPr>
          <p:cNvCxnSpPr>
            <a:cxnSpLocks/>
            <a:stCxn id="7" idx="1"/>
            <a:endCxn id="14" idx="3"/>
          </p:cNvCxnSpPr>
          <p:nvPr/>
        </p:nvCxnSpPr>
        <p:spPr>
          <a:xfrm rot="10800000" flipV="1">
            <a:off x="2641600" y="2153920"/>
            <a:ext cx="2184400" cy="117348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45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B31A8F-F9C1-1A47-9F97-E3BAC6AA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</a:t>
            </a:r>
            <a:r>
              <a:rPr lang="en-US" dirty="0"/>
              <a:t> Tree – Organization of Hash Pointers in a Tree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39033C-E2C1-FE4E-B057-80274D3EE4FA}"/>
              </a:ext>
            </a:extLst>
          </p:cNvPr>
          <p:cNvSpPr/>
          <p:nvPr/>
        </p:nvSpPr>
        <p:spPr>
          <a:xfrm>
            <a:off x="4523098" y="1031512"/>
            <a:ext cx="2748436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Root Hash</a:t>
            </a:r>
          </a:p>
          <a:p>
            <a:pPr algn="ctr"/>
            <a:r>
              <a:rPr lang="en-US" sz="2100" b="1" dirty="0" err="1"/>
              <a:t>H</a:t>
            </a:r>
            <a:r>
              <a:rPr lang="en-US" sz="2100" b="1" baseline="-25000" dirty="0" err="1"/>
              <a:t>root</a:t>
            </a:r>
            <a:r>
              <a:rPr lang="en-US" sz="2100" b="1" dirty="0"/>
              <a:t>=Hash(H</a:t>
            </a:r>
            <a:r>
              <a:rPr lang="en-US" sz="2100" b="1" baseline="-25000" dirty="0"/>
              <a:t>0</a:t>
            </a:r>
            <a:r>
              <a:rPr lang="en-US" sz="2100" b="1" dirty="0"/>
              <a:t>+H</a:t>
            </a:r>
            <a:r>
              <a:rPr lang="en-US" sz="2100" b="1" baseline="-25000" dirty="0"/>
              <a:t>1</a:t>
            </a:r>
            <a:r>
              <a:rPr lang="en-US" sz="2100" b="1" dirty="0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FE8C97-B70C-F941-9845-E838632DF001}"/>
              </a:ext>
            </a:extLst>
          </p:cNvPr>
          <p:cNvSpPr/>
          <p:nvPr/>
        </p:nvSpPr>
        <p:spPr>
          <a:xfrm>
            <a:off x="2844800" y="2514600"/>
            <a:ext cx="2305317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1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</a:t>
            </a:r>
            <a:r>
              <a:rPr lang="en-US" sz="2100" b="1" dirty="0"/>
              <a:t>= Hash(H</a:t>
            </a:r>
            <a:r>
              <a:rPr lang="en-US" sz="2100" b="1" baseline="-25000" dirty="0"/>
              <a:t>00</a:t>
            </a:r>
            <a:r>
              <a:rPr lang="en-US" sz="2100" b="1" dirty="0"/>
              <a:t>+H</a:t>
            </a:r>
            <a:r>
              <a:rPr lang="en-US" sz="2100" b="1" baseline="-25000" dirty="0"/>
              <a:t>01</a:t>
            </a:r>
            <a:r>
              <a:rPr lang="en-US" sz="2100" b="1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AFE3A-C2E6-F64C-B8F3-3D8044507807}"/>
              </a:ext>
            </a:extLst>
          </p:cNvPr>
          <p:cNvSpPr/>
          <p:nvPr/>
        </p:nvSpPr>
        <p:spPr>
          <a:xfrm>
            <a:off x="6666858" y="2433525"/>
            <a:ext cx="2636677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1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</a:t>
            </a:r>
            <a:r>
              <a:rPr lang="en-US" sz="2100" b="1" dirty="0"/>
              <a:t>=Hash(H</a:t>
            </a:r>
            <a:r>
              <a:rPr lang="en-US" sz="2100" b="1" baseline="-25000" dirty="0"/>
              <a:t>10</a:t>
            </a:r>
            <a:r>
              <a:rPr lang="en-US" sz="2100" b="1" dirty="0"/>
              <a:t>+H</a:t>
            </a:r>
            <a:r>
              <a:rPr lang="en-US" sz="2100" b="1" baseline="-25000" dirty="0"/>
              <a:t>11</a:t>
            </a:r>
            <a:r>
              <a:rPr lang="en-US" sz="2100" b="1" dirty="0"/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992B2-E551-A54C-ADC2-EC297E6EF981}"/>
              </a:ext>
            </a:extLst>
          </p:cNvPr>
          <p:cNvSpPr/>
          <p:nvPr/>
        </p:nvSpPr>
        <p:spPr>
          <a:xfrm>
            <a:off x="2140735" y="4001157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00</a:t>
            </a:r>
            <a:r>
              <a:rPr lang="en-US" sz="2100" b="1" dirty="0"/>
              <a:t>=Hash(T</a:t>
            </a:r>
            <a:r>
              <a:rPr lang="en-US" sz="2100" b="1" baseline="-25000" dirty="0"/>
              <a:t>1</a:t>
            </a:r>
            <a:r>
              <a:rPr lang="en-US" sz="2100" b="1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274712-19DA-3346-A092-FC0B55399DD3}"/>
              </a:ext>
            </a:extLst>
          </p:cNvPr>
          <p:cNvSpPr/>
          <p:nvPr/>
        </p:nvSpPr>
        <p:spPr>
          <a:xfrm>
            <a:off x="4129191" y="3959607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01</a:t>
            </a:r>
            <a:r>
              <a:rPr lang="en-US" sz="2100" b="1" dirty="0"/>
              <a:t>=Hash(T</a:t>
            </a:r>
            <a:r>
              <a:rPr lang="en-US" sz="2100" b="1" baseline="-25000" dirty="0"/>
              <a:t>2</a:t>
            </a:r>
            <a:r>
              <a:rPr lang="en-US" sz="2100" b="1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41F403-29C1-1048-9ED8-CB9B93B5E816}"/>
              </a:ext>
            </a:extLst>
          </p:cNvPr>
          <p:cNvSpPr/>
          <p:nvPr/>
        </p:nvSpPr>
        <p:spPr>
          <a:xfrm>
            <a:off x="6180888" y="3936880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10</a:t>
            </a:r>
            <a:r>
              <a:rPr lang="en-US" sz="2100" b="1" dirty="0"/>
              <a:t>=Hash(T</a:t>
            </a:r>
            <a:r>
              <a:rPr lang="en-US" sz="2100" b="1" baseline="-25000" dirty="0"/>
              <a:t>3</a:t>
            </a:r>
            <a:r>
              <a:rPr lang="en-US" sz="2100" b="1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AAF2D8-6FF6-0D4B-9EA6-2EB7C011CBC4}"/>
              </a:ext>
            </a:extLst>
          </p:cNvPr>
          <p:cNvSpPr/>
          <p:nvPr/>
        </p:nvSpPr>
        <p:spPr>
          <a:xfrm>
            <a:off x="8172456" y="3899039"/>
            <a:ext cx="1727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100" b="1" dirty="0"/>
              <a:t>L</a:t>
            </a:r>
            <a:r>
              <a:rPr lang="en-US" sz="2100" b="1" baseline="-25000" dirty="0"/>
              <a:t>2</a:t>
            </a:r>
            <a:r>
              <a:rPr lang="en-US" sz="2100" b="1" dirty="0"/>
              <a:t> Hash</a:t>
            </a:r>
          </a:p>
          <a:p>
            <a:pPr algn="ctr"/>
            <a:r>
              <a:rPr lang="en-US" sz="2100" b="1" dirty="0"/>
              <a:t>H</a:t>
            </a:r>
            <a:r>
              <a:rPr lang="en-US" sz="2100" b="1" baseline="-25000" dirty="0"/>
              <a:t>11</a:t>
            </a:r>
            <a:r>
              <a:rPr lang="en-US" sz="2100" b="1" dirty="0"/>
              <a:t>=Hash(T</a:t>
            </a:r>
            <a:r>
              <a:rPr lang="en-US" sz="2100" b="1" baseline="-25000" dirty="0"/>
              <a:t>4</a:t>
            </a:r>
            <a:r>
              <a:rPr lang="en-US" sz="2100" b="1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4E8BE-CDFF-694F-A790-A9065115AE49}"/>
              </a:ext>
            </a:extLst>
          </p:cNvPr>
          <p:cNvSpPr txBox="1"/>
          <p:nvPr/>
        </p:nvSpPr>
        <p:spPr>
          <a:xfrm>
            <a:off x="2078975" y="5040562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9311D0-154F-544A-BA12-B9DFA63F1F39}"/>
              </a:ext>
            </a:extLst>
          </p:cNvPr>
          <p:cNvSpPr txBox="1"/>
          <p:nvPr/>
        </p:nvSpPr>
        <p:spPr>
          <a:xfrm>
            <a:off x="4101334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CB24C8-56A1-534D-B44C-FF8A5E2CAFC5}"/>
              </a:ext>
            </a:extLst>
          </p:cNvPr>
          <p:cNvSpPr txBox="1"/>
          <p:nvPr/>
        </p:nvSpPr>
        <p:spPr>
          <a:xfrm>
            <a:off x="6164234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4C1328-121A-A74B-B79A-5FED27962DE8}"/>
              </a:ext>
            </a:extLst>
          </p:cNvPr>
          <p:cNvSpPr txBox="1"/>
          <p:nvPr/>
        </p:nvSpPr>
        <p:spPr>
          <a:xfrm>
            <a:off x="8281239" y="4984294"/>
            <a:ext cx="589258" cy="6155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T</a:t>
            </a:r>
            <a:r>
              <a:rPr lang="en-US" sz="3200" b="1" baseline="-25000" dirty="0"/>
              <a:t>4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436EB8-4E3F-164A-A26B-C3374434B6DC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3997459" y="1962360"/>
            <a:ext cx="1152659" cy="55224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B8ACF42-C841-814D-9570-DC8A4F1B4DC6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6865135" y="1945912"/>
            <a:ext cx="1120061" cy="48761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84619B-B09D-584A-80A2-33F0D8C9865B}"/>
              </a:ext>
            </a:extLst>
          </p:cNvPr>
          <p:cNvCxnSpPr>
            <a:stCxn id="7" idx="0"/>
          </p:cNvCxnSpPr>
          <p:nvPr/>
        </p:nvCxnSpPr>
        <p:spPr>
          <a:xfrm flipV="1">
            <a:off x="3004336" y="3448837"/>
            <a:ext cx="434745" cy="55232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20CF0B-9133-D14D-8384-7D5BCFBE753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4523099" y="3428063"/>
            <a:ext cx="469692" cy="53154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DA68DE2-8884-2E41-A995-1C5A6435F888}"/>
              </a:ext>
            </a:extLst>
          </p:cNvPr>
          <p:cNvCxnSpPr>
            <a:stCxn id="9" idx="0"/>
          </p:cNvCxnSpPr>
          <p:nvPr/>
        </p:nvCxnSpPr>
        <p:spPr>
          <a:xfrm flipV="1">
            <a:off x="7044489" y="3347925"/>
            <a:ext cx="632055" cy="588955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126810-FA89-0740-8B2E-5021CB0B4A07}"/>
              </a:ext>
            </a:extLst>
          </p:cNvPr>
          <p:cNvCxnSpPr>
            <a:stCxn id="10" idx="0"/>
          </p:cNvCxnSpPr>
          <p:nvPr/>
        </p:nvCxnSpPr>
        <p:spPr>
          <a:xfrm flipH="1" flipV="1">
            <a:off x="8423869" y="3329006"/>
            <a:ext cx="612188" cy="57003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AD3CC8D1-7779-0540-851D-AD3017DC8D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288" y="4921777"/>
            <a:ext cx="990600" cy="990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89AA1F-F4D5-014F-8CE5-E80B444D5A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607" y="4944932"/>
            <a:ext cx="990600" cy="990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161361-369D-2446-B3F1-2AE4791EAE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265" y="4915557"/>
            <a:ext cx="990600" cy="990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2A8B306-09F7-8648-8D52-E080202ABB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181" y="4944932"/>
            <a:ext cx="990600" cy="990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7D0E087-A87B-DC4C-8FBF-86925B7FAE0D}"/>
              </a:ext>
            </a:extLst>
          </p:cNvPr>
          <p:cNvSpPr txBox="1"/>
          <p:nvPr/>
        </p:nvSpPr>
        <p:spPr>
          <a:xfrm>
            <a:off x="7999748" y="1242491"/>
            <a:ext cx="1433207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6A4BB6-68CD-574A-B9DD-C539B793CCA4}"/>
              </a:ext>
            </a:extLst>
          </p:cNvPr>
          <p:cNvCxnSpPr>
            <a:stCxn id="25" idx="1"/>
            <a:endCxn id="4" idx="3"/>
          </p:cNvCxnSpPr>
          <p:nvPr/>
        </p:nvCxnSpPr>
        <p:spPr>
          <a:xfrm flipH="1">
            <a:off x="7271534" y="1442544"/>
            <a:ext cx="728214" cy="4616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886992-D7F3-0E4D-AEBF-7C945F1FC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Blockchain</a:t>
            </a:r>
            <a:r>
              <a:rPr lang="en-US" dirty="0"/>
              <a:t> as a </a:t>
            </a:r>
            <a:r>
              <a:rPr lang="en-US" dirty="0" err="1"/>
              <a:t>Hashchain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A40E4-F982-3048-8CD6-CD7558201265}"/>
              </a:ext>
            </a:extLst>
          </p:cNvPr>
          <p:cNvSpPr/>
          <p:nvPr/>
        </p:nvSpPr>
        <p:spPr>
          <a:xfrm>
            <a:off x="0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1ABB4-FB43-784D-9ADA-8426D40614EC}"/>
              </a:ext>
            </a:extLst>
          </p:cNvPr>
          <p:cNvSpPr txBox="1"/>
          <p:nvPr/>
        </p:nvSpPr>
        <p:spPr>
          <a:xfrm>
            <a:off x="1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4E0B9C-1530-3348-9209-702FFC744A05}"/>
              </a:ext>
            </a:extLst>
          </p:cNvPr>
          <p:cNvSpPr/>
          <p:nvPr/>
        </p:nvSpPr>
        <p:spPr>
          <a:xfrm>
            <a:off x="203200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9728F1-16D9-9A45-A5FF-59699DA8E865}"/>
              </a:ext>
            </a:extLst>
          </p:cNvPr>
          <p:cNvSpPr/>
          <p:nvPr/>
        </p:nvSpPr>
        <p:spPr>
          <a:xfrm>
            <a:off x="1849120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BDE94-642D-4849-BE58-674F53E4387F}"/>
              </a:ext>
            </a:extLst>
          </p:cNvPr>
          <p:cNvSpPr/>
          <p:nvPr/>
        </p:nvSpPr>
        <p:spPr>
          <a:xfrm>
            <a:off x="203200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87CECF-BE6F-7D4D-8AD8-5A052E34368F}"/>
              </a:ext>
            </a:extLst>
          </p:cNvPr>
          <p:cNvSpPr/>
          <p:nvPr/>
        </p:nvSpPr>
        <p:spPr>
          <a:xfrm>
            <a:off x="1828800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37F13F-0E9E-444A-8AA1-173B27D89620}"/>
              </a:ext>
            </a:extLst>
          </p:cNvPr>
          <p:cNvSpPr/>
          <p:nvPr/>
        </p:nvSpPr>
        <p:spPr>
          <a:xfrm>
            <a:off x="4536055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FC8AFA-6FD5-FA43-9AEC-C549451B8210}"/>
              </a:ext>
            </a:extLst>
          </p:cNvPr>
          <p:cNvSpPr txBox="1"/>
          <p:nvPr/>
        </p:nvSpPr>
        <p:spPr>
          <a:xfrm>
            <a:off x="4536055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088979-B5D7-C049-B9F2-25F8FAD7D066}"/>
              </a:ext>
            </a:extLst>
          </p:cNvPr>
          <p:cNvSpPr/>
          <p:nvPr/>
        </p:nvSpPr>
        <p:spPr>
          <a:xfrm>
            <a:off x="4739255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5F0C5C-AB64-384F-BADB-9F0FF40DF558}"/>
              </a:ext>
            </a:extLst>
          </p:cNvPr>
          <p:cNvSpPr/>
          <p:nvPr/>
        </p:nvSpPr>
        <p:spPr>
          <a:xfrm>
            <a:off x="6385175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1949AC-22DA-0743-8C03-CEF1889B02C7}"/>
              </a:ext>
            </a:extLst>
          </p:cNvPr>
          <p:cNvSpPr/>
          <p:nvPr/>
        </p:nvSpPr>
        <p:spPr>
          <a:xfrm>
            <a:off x="4739255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FB90B7-BFBE-6145-A38F-2439856273D6}"/>
              </a:ext>
            </a:extLst>
          </p:cNvPr>
          <p:cNvSpPr/>
          <p:nvPr/>
        </p:nvSpPr>
        <p:spPr>
          <a:xfrm>
            <a:off x="6364855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4C5CE0-4DC4-0B40-9BC4-786E0AD6E3FD}"/>
              </a:ext>
            </a:extLst>
          </p:cNvPr>
          <p:cNvSpPr/>
          <p:nvPr/>
        </p:nvSpPr>
        <p:spPr>
          <a:xfrm>
            <a:off x="8803255" y="1843660"/>
            <a:ext cx="3352800" cy="3657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3F23DD-83A4-2B41-9754-04B68101C5BB}"/>
              </a:ext>
            </a:extLst>
          </p:cNvPr>
          <p:cNvSpPr txBox="1"/>
          <p:nvPr/>
        </p:nvSpPr>
        <p:spPr>
          <a:xfrm>
            <a:off x="8803255" y="1956118"/>
            <a:ext cx="2498975" cy="6155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3200" b="1" dirty="0"/>
              <a:t>Block Header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0FD9A2-1F58-4A49-AC50-677B2A00F252}"/>
              </a:ext>
            </a:extLst>
          </p:cNvPr>
          <p:cNvSpPr/>
          <p:nvPr/>
        </p:nvSpPr>
        <p:spPr>
          <a:xfrm>
            <a:off x="9006455" y="3047303"/>
            <a:ext cx="142240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Previous Hash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897C8-D4D8-4F4B-ACAC-85C0FCA5D84C}"/>
              </a:ext>
            </a:extLst>
          </p:cNvPr>
          <p:cNvSpPr/>
          <p:nvPr/>
        </p:nvSpPr>
        <p:spPr>
          <a:xfrm>
            <a:off x="10652375" y="3047303"/>
            <a:ext cx="1422400" cy="812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Nonce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E6400-FB8F-A047-AB00-FA1F5EDF23B5}"/>
              </a:ext>
            </a:extLst>
          </p:cNvPr>
          <p:cNvSpPr/>
          <p:nvPr/>
        </p:nvSpPr>
        <p:spPr>
          <a:xfrm>
            <a:off x="9006455" y="4253961"/>
            <a:ext cx="1422400" cy="812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 err="1"/>
              <a:t>Merkle</a:t>
            </a:r>
            <a:r>
              <a:rPr lang="en-US" b="1" dirty="0"/>
              <a:t> Root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F9C693-2A3D-F54F-94C1-F0306C2223E0}"/>
              </a:ext>
            </a:extLst>
          </p:cNvPr>
          <p:cNvSpPr/>
          <p:nvPr/>
        </p:nvSpPr>
        <p:spPr>
          <a:xfrm>
            <a:off x="10632055" y="4247691"/>
            <a:ext cx="1422400" cy="812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b="1" dirty="0"/>
              <a:t>Block Hash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75E1C169-4812-294B-B9DE-E39A9558A7A4}"/>
              </a:ext>
            </a:extLst>
          </p:cNvPr>
          <p:cNvCxnSpPr/>
          <p:nvPr/>
        </p:nvCxnSpPr>
        <p:spPr>
          <a:xfrm rot="10800000" flipV="1">
            <a:off x="7620002" y="3429000"/>
            <a:ext cx="1386455" cy="1219200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5A42C869-2582-504E-BF1E-B80D97A0AD63}"/>
              </a:ext>
            </a:extLst>
          </p:cNvPr>
          <p:cNvCxnSpPr/>
          <p:nvPr/>
        </p:nvCxnSpPr>
        <p:spPr>
          <a:xfrm rot="10800000" flipV="1">
            <a:off x="3035496" y="3441161"/>
            <a:ext cx="1703761" cy="1226979"/>
          </a:xfrm>
          <a:prstGeom prst="bentConnector3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9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BA087-D4FD-8343-A7D2-D95509F267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F815AC96-4A5A-4699-9DBD-ACAB251D8CBA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777E87-8E02-9845-92B9-D7AB66F02A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295401"/>
            <a:ext cx="8026400" cy="42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1023</Words>
  <Application>Microsoft Office PowerPoint</Application>
  <PresentationFormat>Widescreen</PresentationFormat>
  <Paragraphs>229</Paragraphs>
  <Slides>28</Slides>
  <Notes>2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Narrow</vt:lpstr>
      <vt:lpstr>Arial Rounded MT Bold</vt:lpstr>
      <vt:lpstr>Biome</vt:lpstr>
      <vt:lpstr>Calibri</vt:lpstr>
      <vt:lpstr>Cambria</vt:lpstr>
      <vt:lpstr>Cambria Math</vt:lpstr>
      <vt:lpstr>Consolas</vt:lpstr>
      <vt:lpstr>Office Theme</vt:lpstr>
      <vt:lpstr> CS61065: Theory and Applications of Blockchain </vt:lpstr>
      <vt:lpstr>What You’ll Learn</vt:lpstr>
      <vt:lpstr>Cryptographic Hash Functions</vt:lpstr>
      <vt:lpstr>Cryptographic Hash Function: Properties</vt:lpstr>
      <vt:lpstr>Collision Free</vt:lpstr>
      <vt:lpstr>Collision Free – How Do We Guarantee</vt:lpstr>
      <vt:lpstr>Collision Free – How Do We Guarantee</vt:lpstr>
      <vt:lpstr>Hash as A Message Digest</vt:lpstr>
      <vt:lpstr>Hashing - Illustration</vt:lpstr>
      <vt:lpstr>Information Hiding through Hash</vt:lpstr>
      <vt:lpstr>Message Commitment through Multiple Parties </vt:lpstr>
      <vt:lpstr>Puzzle Friendly</vt:lpstr>
      <vt:lpstr>Hash Function – SHA256</vt:lpstr>
      <vt:lpstr>SHA256 Algorithm - Preprocessing</vt:lpstr>
      <vt:lpstr>SHA-256 Algorithm</vt:lpstr>
      <vt:lpstr>SHA-256 Algorithm </vt:lpstr>
      <vt:lpstr>Patterns of Hashing Data</vt:lpstr>
      <vt:lpstr>Types of Hashing</vt:lpstr>
      <vt:lpstr>Types of Hashing</vt:lpstr>
      <vt:lpstr>Types of Hashing</vt:lpstr>
      <vt:lpstr>Hash Pointer</vt:lpstr>
      <vt:lpstr>Hash Pointer </vt:lpstr>
      <vt:lpstr>Tamper Detection using Hash Pointer </vt:lpstr>
      <vt:lpstr>Making Tampering a Hash Chain Computationally Challenging</vt:lpstr>
      <vt:lpstr>Detect Tampering from Hash Pointers - Hashchain</vt:lpstr>
      <vt:lpstr>Merkle Tree – Organization of Hash Pointers in a Tree</vt:lpstr>
      <vt:lpstr>Blockchain as a Hashchain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616</cp:revision>
  <dcterms:created xsi:type="dcterms:W3CDTF">2017-09-14T08:48:41Z</dcterms:created>
  <dcterms:modified xsi:type="dcterms:W3CDTF">2024-07-30T16:47:44Z</dcterms:modified>
</cp:coreProperties>
</file>