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96" r:id="rId14"/>
    <p:sldId id="295" r:id="rId15"/>
    <p:sldId id="289" r:id="rId16"/>
    <p:sldId id="290" r:id="rId17"/>
    <p:sldId id="291" r:id="rId18"/>
    <p:sldId id="292" r:id="rId19"/>
    <p:sldId id="293" r:id="rId20"/>
    <p:sldId id="294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5D645-9B5F-FF43-0143-BE043F587200}" v="501" dt="2021-08-06T06:09:40.698"/>
    <p1510:client id="{33AFDCB7-4934-D5A7-A6C7-D47A0E4BAE47}" v="761" dt="2021-08-09T20:34:05.619"/>
    <p1510:client id="{85A2198E-F02D-B4AF-39EC-2B83924041AC}" v="2896" dt="2021-08-10T20:42:20.005"/>
    <p1510:client id="{B7EE700E-A1F5-4BE4-3353-26378A668CE5}" v="2891" dt="2020-08-31T19:00:27.223"/>
    <p1510:client id="{D3078D97-7373-E2AF-B240-4B9FE6CF5D4D}" v="3897" dt="2021-08-07T18:44:20.906"/>
    <p1510:client id="{E289CB0E-DA1E-DADA-71A0-8BDF6FB814E7}" v="38" dt="2021-08-11T03:05:09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12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ipc" userId="S::sandipc@cse.iitkgp.ac.in::8690ef3f-1c17-4fc0-a782-3b172464b40e" providerId="AD" clId="Web-{85A2198E-F02D-B4AF-39EC-2B83924041AC}"/>
    <pc:docChg chg="addSld delSld modSld">
      <pc:chgData name="sandipc" userId="S::sandipc@cse.iitkgp.ac.in::8690ef3f-1c17-4fc0-a782-3b172464b40e" providerId="AD" clId="Web-{85A2198E-F02D-B4AF-39EC-2B83924041AC}" dt="2021-08-10T20:42:20.005" v="2502" actId="20577"/>
      <pc:docMkLst>
        <pc:docMk/>
      </pc:docMkLst>
      <pc:sldChg chg="addSp delSp modSp">
        <pc:chgData name="sandipc" userId="S::sandipc@cse.iitkgp.ac.in::8690ef3f-1c17-4fc0-a782-3b172464b40e" providerId="AD" clId="Web-{85A2198E-F02D-B4AF-39EC-2B83924041AC}" dt="2021-08-10T17:15:22.120" v="175" actId="20577"/>
        <pc:sldMkLst>
          <pc:docMk/>
          <pc:sldMk cId="1809983254" sldId="256"/>
        </pc:sldMkLst>
        <pc:spChg chg="mod">
          <ac:chgData name="sandipc" userId="S::sandipc@cse.iitkgp.ac.in::8690ef3f-1c17-4fc0-a782-3b172464b40e" providerId="AD" clId="Web-{85A2198E-F02D-B4AF-39EC-2B83924041AC}" dt="2021-08-10T16:45:32.764" v="96" actId="20577"/>
          <ac:spMkLst>
            <pc:docMk/>
            <pc:sldMk cId="1809983254" sldId="256"/>
            <ac:spMk id="2" creationId="{00000000-0000-0000-0000-000000000000}"/>
          </ac:spMkLst>
        </pc:spChg>
        <pc:spChg chg="mod">
          <ac:chgData name="sandipc" userId="S::sandipc@cse.iitkgp.ac.in::8690ef3f-1c17-4fc0-a782-3b172464b40e" providerId="AD" clId="Web-{85A2198E-F02D-B4AF-39EC-2B83924041AC}" dt="2021-08-10T16:46:18.296" v="117"/>
          <ac:spMkLst>
            <pc:docMk/>
            <pc:sldMk cId="1809983254" sldId="256"/>
            <ac:spMk id="3" creationId="{D2CAFBC6-384A-44A1-8460-C9997C2D28D5}"/>
          </ac:spMkLst>
        </pc:spChg>
        <pc:spChg chg="add mod">
          <ac:chgData name="sandipc" userId="S::sandipc@cse.iitkgp.ac.in::8690ef3f-1c17-4fc0-a782-3b172464b40e" providerId="AD" clId="Web-{85A2198E-F02D-B4AF-39EC-2B83924041AC}" dt="2021-08-10T17:15:22.120" v="175" actId="20577"/>
          <ac:spMkLst>
            <pc:docMk/>
            <pc:sldMk cId="1809983254" sldId="256"/>
            <ac:spMk id="4" creationId="{0259A05A-29C2-44FA-BB7C-8B8E2ABCAFA0}"/>
          </ac:spMkLst>
        </pc:spChg>
        <pc:spChg chg="del">
          <ac:chgData name="sandipc" userId="S::sandipc@cse.iitkgp.ac.in::8690ef3f-1c17-4fc0-a782-3b172464b40e" providerId="AD" clId="Web-{85A2198E-F02D-B4AF-39EC-2B83924041AC}" dt="2021-08-10T16:46:04.890" v="112"/>
          <ac:spMkLst>
            <pc:docMk/>
            <pc:sldMk cId="1809983254" sldId="256"/>
            <ac:spMk id="5" creationId="{D68C2671-505B-4057-ADCC-124A12A3C6A8}"/>
          </ac:spMkLst>
        </pc:spChg>
        <pc:picChg chg="del">
          <ac:chgData name="sandipc" userId="S::sandipc@cse.iitkgp.ac.in::8690ef3f-1c17-4fc0-a782-3b172464b40e" providerId="AD" clId="Web-{85A2198E-F02D-B4AF-39EC-2B83924041AC}" dt="2021-08-10T16:45:14.310" v="80"/>
          <ac:picMkLst>
            <pc:docMk/>
            <pc:sldMk cId="1809983254" sldId="256"/>
            <ac:picMk id="4" creationId="{F5AB1CF7-4D12-4782-BBBB-55C3CBEC1224}"/>
          </ac:picMkLst>
        </pc:picChg>
      </pc:sldChg>
      <pc:sldChg chg="addSp delSp modSp new">
        <pc:chgData name="sandipc" userId="S::sandipc@cse.iitkgp.ac.in::8690ef3f-1c17-4fc0-a782-3b172464b40e" providerId="AD" clId="Web-{85A2198E-F02D-B4AF-39EC-2B83924041AC}" dt="2021-08-10T17:34:09.139" v="433" actId="1076"/>
        <pc:sldMkLst>
          <pc:docMk/>
          <pc:sldMk cId="1794947106" sldId="257"/>
        </pc:sldMkLst>
        <pc:spChg chg="del">
          <ac:chgData name="sandipc" userId="S::sandipc@cse.iitkgp.ac.in::8690ef3f-1c17-4fc0-a782-3b172464b40e" providerId="AD" clId="Web-{85A2198E-F02D-B4AF-39EC-2B83924041AC}" dt="2021-08-10T17:16:12.105" v="190"/>
          <ac:spMkLst>
            <pc:docMk/>
            <pc:sldMk cId="1794947106" sldId="257"/>
            <ac:spMk id="2" creationId="{FE8D0CAB-853E-4035-948B-94DE76552A92}"/>
          </ac:spMkLst>
        </pc:spChg>
        <pc:spChg chg="mod">
          <ac:chgData name="sandipc" userId="S::sandipc@cse.iitkgp.ac.in::8690ef3f-1c17-4fc0-a782-3b172464b40e" providerId="AD" clId="Web-{85A2198E-F02D-B4AF-39EC-2B83924041AC}" dt="2021-08-10T17:16:07.386" v="189" actId="20577"/>
          <ac:spMkLst>
            <pc:docMk/>
            <pc:sldMk cId="1794947106" sldId="257"/>
            <ac:spMk id="3" creationId="{E17F65A5-A373-438E-8715-17FF89C2150A}"/>
          </ac:spMkLst>
        </pc:spChg>
        <pc:spChg chg="add mod">
          <ac:chgData name="sandipc" userId="S::sandipc@cse.iitkgp.ac.in::8690ef3f-1c17-4fc0-a782-3b172464b40e" providerId="AD" clId="Web-{85A2198E-F02D-B4AF-39EC-2B83924041AC}" dt="2021-08-10T17:21:50.849" v="224" actId="1076"/>
          <ac:spMkLst>
            <pc:docMk/>
            <pc:sldMk cId="1794947106" sldId="257"/>
            <ac:spMk id="6" creationId="{DEFD9710-4F78-432C-BBED-4A3A058F704F}"/>
          </ac:spMkLst>
        </pc:spChg>
        <pc:spChg chg="add mod">
          <ac:chgData name="sandipc" userId="S::sandipc@cse.iitkgp.ac.in::8690ef3f-1c17-4fc0-a782-3b172464b40e" providerId="AD" clId="Web-{85A2198E-F02D-B4AF-39EC-2B83924041AC}" dt="2021-08-10T17:34:09.139" v="433" actId="1076"/>
          <ac:spMkLst>
            <pc:docMk/>
            <pc:sldMk cId="1794947106" sldId="257"/>
            <ac:spMk id="7" creationId="{BD0B0B68-593C-4A38-817A-E5DD3116F8D3}"/>
          </ac:spMkLst>
        </pc:spChg>
        <pc:spChg chg="add mod">
          <ac:chgData name="sandipc" userId="S::sandipc@cse.iitkgp.ac.in::8690ef3f-1c17-4fc0-a782-3b172464b40e" providerId="AD" clId="Web-{85A2198E-F02D-B4AF-39EC-2B83924041AC}" dt="2021-08-10T17:23:24.148" v="259" actId="20577"/>
          <ac:spMkLst>
            <pc:docMk/>
            <pc:sldMk cId="1794947106" sldId="257"/>
            <ac:spMk id="8" creationId="{D147D61C-4545-48DC-AF52-4B86E3BC7D92}"/>
          </ac:spMkLst>
        </pc:spChg>
        <pc:picChg chg="add mod">
          <ac:chgData name="sandipc" userId="S::sandipc@cse.iitkgp.ac.in::8690ef3f-1c17-4fc0-a782-3b172464b40e" providerId="AD" clId="Web-{85A2198E-F02D-B4AF-39EC-2B83924041AC}" dt="2021-08-10T17:17:43.904" v="195" actId="1076"/>
          <ac:picMkLst>
            <pc:docMk/>
            <pc:sldMk cId="1794947106" sldId="257"/>
            <ac:picMk id="4" creationId="{CE3A7E6C-DE36-4209-A008-D584DF8C5EC3}"/>
          </ac:picMkLst>
        </pc:picChg>
        <pc:picChg chg="add mod">
          <ac:chgData name="sandipc" userId="S::sandipc@cse.iitkgp.ac.in::8690ef3f-1c17-4fc0-a782-3b172464b40e" providerId="AD" clId="Web-{85A2198E-F02D-B4AF-39EC-2B83924041AC}" dt="2021-08-10T17:34:05.139" v="432" actId="1076"/>
          <ac:picMkLst>
            <pc:docMk/>
            <pc:sldMk cId="1794947106" sldId="257"/>
            <ac:picMk id="5" creationId="{6B204952-689B-4275-B757-C6D91EC4A16B}"/>
          </ac:picMkLst>
        </pc:picChg>
        <pc:picChg chg="add mod modCrop">
          <ac:chgData name="sandipc" userId="S::sandipc@cse.iitkgp.ac.in::8690ef3f-1c17-4fc0-a782-3b172464b40e" providerId="AD" clId="Web-{85A2198E-F02D-B4AF-39EC-2B83924041AC}" dt="2021-08-10T17:33:49.733" v="431" actId="14100"/>
          <ac:picMkLst>
            <pc:docMk/>
            <pc:sldMk cId="1794947106" sldId="257"/>
            <ac:picMk id="9" creationId="{04B952F9-6B78-41C3-BDAE-1025F5044223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9"/>
        <pc:sldMkLst>
          <pc:docMk/>
          <pc:sldMk cId="1965431705" sldId="257"/>
        </pc:sldMkLst>
      </pc:sldChg>
      <pc:sldChg chg="modSp new">
        <pc:chgData name="sandipc" userId="S::sandipc@cse.iitkgp.ac.in::8690ef3f-1c17-4fc0-a782-3b172464b40e" providerId="AD" clId="Web-{85A2198E-F02D-B4AF-39EC-2B83924041AC}" dt="2021-08-10T17:43:23.074" v="473" actId="20577"/>
        <pc:sldMkLst>
          <pc:docMk/>
          <pc:sldMk cId="2659154315" sldId="258"/>
        </pc:sldMkLst>
        <pc:spChg chg="mod">
          <ac:chgData name="sandipc" userId="S::sandipc@cse.iitkgp.ac.in::8690ef3f-1c17-4fc0-a782-3b172464b40e" providerId="AD" clId="Web-{85A2198E-F02D-B4AF-39EC-2B83924041AC}" dt="2021-08-10T17:43:23.074" v="473" actId="20577"/>
          <ac:spMkLst>
            <pc:docMk/>
            <pc:sldMk cId="2659154315" sldId="258"/>
            <ac:spMk id="2" creationId="{AD716E87-AB86-40EE-9E8F-C9B3E68BD616}"/>
          </ac:spMkLst>
        </pc:spChg>
        <pc:spChg chg="mod">
          <ac:chgData name="sandipc" userId="S::sandipc@cse.iitkgp.ac.in::8690ef3f-1c17-4fc0-a782-3b172464b40e" providerId="AD" clId="Web-{85A2198E-F02D-B4AF-39EC-2B83924041AC}" dt="2021-08-10T17:24:37.947" v="289" actId="20577"/>
          <ac:spMkLst>
            <pc:docMk/>
            <pc:sldMk cId="2659154315" sldId="258"/>
            <ac:spMk id="3" creationId="{3E2D9741-2674-4986-9F91-F050BB62D297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8"/>
        <pc:sldMkLst>
          <pc:docMk/>
          <pc:sldMk cId="3458155098" sldId="258"/>
        </pc:sldMkLst>
      </pc:sldChg>
      <pc:sldChg chg="modSp new">
        <pc:chgData name="sandipc" userId="S::sandipc@cse.iitkgp.ac.in::8690ef3f-1c17-4fc0-a782-3b172464b40e" providerId="AD" clId="Web-{85A2198E-F02D-B4AF-39EC-2B83924041AC}" dt="2021-08-10T19:24:36.944" v="1068" actId="20577"/>
        <pc:sldMkLst>
          <pc:docMk/>
          <pc:sldMk cId="2590295663" sldId="259"/>
        </pc:sldMkLst>
        <pc:spChg chg="mod">
          <ac:chgData name="sandipc" userId="S::sandipc@cse.iitkgp.ac.in::8690ef3f-1c17-4fc0-a782-3b172464b40e" providerId="AD" clId="Web-{85A2198E-F02D-B4AF-39EC-2B83924041AC}" dt="2021-08-10T19:24:36.944" v="1068" actId="20577"/>
          <ac:spMkLst>
            <pc:docMk/>
            <pc:sldMk cId="2590295663" sldId="259"/>
            <ac:spMk id="2" creationId="{00E70C39-B736-4BA0-9A6D-04AEB688D3A9}"/>
          </ac:spMkLst>
        </pc:spChg>
        <pc:spChg chg="mod">
          <ac:chgData name="sandipc" userId="S::sandipc@cse.iitkgp.ac.in::8690ef3f-1c17-4fc0-a782-3b172464b40e" providerId="AD" clId="Web-{85A2198E-F02D-B4AF-39EC-2B83924041AC}" dt="2021-08-10T17:34:37.109" v="453" actId="20577"/>
          <ac:spMkLst>
            <pc:docMk/>
            <pc:sldMk cId="2590295663" sldId="259"/>
            <ac:spMk id="3" creationId="{083E3F50-DC10-4DD4-9864-67BEC25B4530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7"/>
        <pc:sldMkLst>
          <pc:docMk/>
          <pc:sldMk cId="4292572668" sldId="259"/>
        </pc:sldMkLst>
      </pc:sldChg>
      <pc:sldChg chg="modSp new">
        <pc:chgData name="sandipc" userId="S::sandipc@cse.iitkgp.ac.in::8690ef3f-1c17-4fc0-a782-3b172464b40e" providerId="AD" clId="Web-{85A2198E-F02D-B4AF-39EC-2B83924041AC}" dt="2021-08-10T17:48:13.080" v="652" actId="20577"/>
        <pc:sldMkLst>
          <pc:docMk/>
          <pc:sldMk cId="840599319" sldId="260"/>
        </pc:sldMkLst>
        <pc:spChg chg="mod">
          <ac:chgData name="sandipc" userId="S::sandipc@cse.iitkgp.ac.in::8690ef3f-1c17-4fc0-a782-3b172464b40e" providerId="AD" clId="Web-{85A2198E-F02D-B4AF-39EC-2B83924041AC}" dt="2021-08-10T17:48:13.080" v="652" actId="20577"/>
          <ac:spMkLst>
            <pc:docMk/>
            <pc:sldMk cId="840599319" sldId="260"/>
            <ac:spMk id="2" creationId="{76F4114A-F196-4C71-8E2C-0207AE2D7E50}"/>
          </ac:spMkLst>
        </pc:spChg>
        <pc:spChg chg="mod">
          <ac:chgData name="sandipc" userId="S::sandipc@cse.iitkgp.ac.in::8690ef3f-1c17-4fc0-a782-3b172464b40e" providerId="AD" clId="Web-{85A2198E-F02D-B4AF-39EC-2B83924041AC}" dt="2021-08-10T17:45:18.076" v="509" actId="20577"/>
          <ac:spMkLst>
            <pc:docMk/>
            <pc:sldMk cId="840599319" sldId="260"/>
            <ac:spMk id="3" creationId="{E78DCD73-CF09-41A4-B470-DCDA25192C7E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6"/>
        <pc:sldMkLst>
          <pc:docMk/>
          <pc:sldMk cId="247015348" sldId="261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7:52:37.195" v="744" actId="20577"/>
        <pc:sldMkLst>
          <pc:docMk/>
          <pc:sldMk cId="4018027547" sldId="261"/>
        </pc:sldMkLst>
        <pc:spChg chg="mod">
          <ac:chgData name="sandipc" userId="S::sandipc@cse.iitkgp.ac.in::8690ef3f-1c17-4fc0-a782-3b172464b40e" providerId="AD" clId="Web-{85A2198E-F02D-B4AF-39EC-2B83924041AC}" dt="2021-08-10T17:52:37.195" v="744" actId="20577"/>
          <ac:spMkLst>
            <pc:docMk/>
            <pc:sldMk cId="4018027547" sldId="261"/>
            <ac:spMk id="2" creationId="{76F4114A-F196-4C71-8E2C-0207AE2D7E50}"/>
          </ac:spMkLst>
        </pc:spChg>
        <pc:picChg chg="add mod">
          <ac:chgData name="sandipc" userId="S::sandipc@cse.iitkgp.ac.in::8690ef3f-1c17-4fc0-a782-3b172464b40e" providerId="AD" clId="Web-{85A2198E-F02D-B4AF-39EC-2B83924041AC}" dt="2021-08-10T17:52:22.945" v="742" actId="1076"/>
          <ac:picMkLst>
            <pc:docMk/>
            <pc:sldMk cId="4018027547" sldId="261"/>
            <ac:picMk id="4" creationId="{441C6639-0814-467E-B61B-7077DF039FD2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5"/>
        <pc:sldMkLst>
          <pc:docMk/>
          <pc:sldMk cId="149975116" sldId="262"/>
        </pc:sldMkLst>
      </pc:sldChg>
      <pc:sldChg chg="delSp modSp add replId">
        <pc:chgData name="sandipc" userId="S::sandipc@cse.iitkgp.ac.in::8690ef3f-1c17-4fc0-a782-3b172464b40e" providerId="AD" clId="Web-{85A2198E-F02D-B4AF-39EC-2B83924041AC}" dt="2021-08-10T19:26:32.588" v="1127" actId="20577"/>
        <pc:sldMkLst>
          <pc:docMk/>
          <pc:sldMk cId="2009622669" sldId="262"/>
        </pc:sldMkLst>
        <pc:spChg chg="mod">
          <ac:chgData name="sandipc" userId="S::sandipc@cse.iitkgp.ac.in::8690ef3f-1c17-4fc0-a782-3b172464b40e" providerId="AD" clId="Web-{85A2198E-F02D-B4AF-39EC-2B83924041AC}" dt="2021-08-10T19:26:32.588" v="1127" actId="20577"/>
          <ac:spMkLst>
            <pc:docMk/>
            <pc:sldMk cId="2009622669" sldId="262"/>
            <ac:spMk id="2" creationId="{76F4114A-F196-4C71-8E2C-0207AE2D7E50}"/>
          </ac:spMkLst>
        </pc:spChg>
        <pc:picChg chg="del">
          <ac:chgData name="sandipc" userId="S::sandipc@cse.iitkgp.ac.in::8690ef3f-1c17-4fc0-a782-3b172464b40e" providerId="AD" clId="Web-{85A2198E-F02D-B4AF-39EC-2B83924041AC}" dt="2021-08-10T17:53:25.447" v="746"/>
          <ac:picMkLst>
            <pc:docMk/>
            <pc:sldMk cId="2009622669" sldId="262"/>
            <ac:picMk id="4" creationId="{441C6639-0814-467E-B61B-7077DF039FD2}"/>
          </ac:picMkLst>
        </pc:picChg>
      </pc:sldChg>
      <pc:sldChg chg="modSp new">
        <pc:chgData name="sandipc" userId="S::sandipc@cse.iitkgp.ac.in::8690ef3f-1c17-4fc0-a782-3b172464b40e" providerId="AD" clId="Web-{85A2198E-F02D-B4AF-39EC-2B83924041AC}" dt="2021-08-10T19:16:35.071" v="901" actId="20577"/>
        <pc:sldMkLst>
          <pc:docMk/>
          <pc:sldMk cId="1786063564" sldId="263"/>
        </pc:sldMkLst>
        <pc:spChg chg="mod">
          <ac:chgData name="sandipc" userId="S::sandipc@cse.iitkgp.ac.in::8690ef3f-1c17-4fc0-a782-3b172464b40e" providerId="AD" clId="Web-{85A2198E-F02D-B4AF-39EC-2B83924041AC}" dt="2021-08-10T19:16:35.071" v="901" actId="20577"/>
          <ac:spMkLst>
            <pc:docMk/>
            <pc:sldMk cId="1786063564" sldId="263"/>
            <ac:spMk id="2" creationId="{C74CE5E5-2517-4C98-A3A6-BC176A160913}"/>
          </ac:spMkLst>
        </pc:spChg>
        <pc:spChg chg="mod">
          <ac:chgData name="sandipc" userId="S::sandipc@cse.iitkgp.ac.in::8690ef3f-1c17-4fc0-a782-3b172464b40e" providerId="AD" clId="Web-{85A2198E-F02D-B4AF-39EC-2B83924041AC}" dt="2021-08-10T19:14:55.318" v="857" actId="20577"/>
          <ac:spMkLst>
            <pc:docMk/>
            <pc:sldMk cId="1786063564" sldId="263"/>
            <ac:spMk id="3" creationId="{75DA8601-FE8D-4E9F-964A-CDD99AD08023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4"/>
        <pc:sldMkLst>
          <pc:docMk/>
          <pc:sldMk cId="2199415509" sldId="263"/>
        </pc:sldMkLst>
      </pc:sldChg>
      <pc:sldChg chg="del">
        <pc:chgData name="sandipc" userId="S::sandipc@cse.iitkgp.ac.in::8690ef3f-1c17-4fc0-a782-3b172464b40e" providerId="AD" clId="Web-{85A2198E-F02D-B4AF-39EC-2B83924041AC}" dt="2021-08-10T16:45:09.873" v="73"/>
        <pc:sldMkLst>
          <pc:docMk/>
          <pc:sldMk cId="227117088" sldId="264"/>
        </pc:sldMkLst>
      </pc:sldChg>
      <pc:sldChg chg="new del">
        <pc:chgData name="sandipc" userId="S::sandipc@cse.iitkgp.ac.in::8690ef3f-1c17-4fc0-a782-3b172464b40e" providerId="AD" clId="Web-{85A2198E-F02D-B4AF-39EC-2B83924041AC}" dt="2021-08-10T19:21:59.674" v="964"/>
        <pc:sldMkLst>
          <pc:docMk/>
          <pc:sldMk cId="4104792930" sldId="264"/>
        </pc:sldMkLst>
      </pc:sldChg>
      <pc:sldChg chg="del">
        <pc:chgData name="sandipc" userId="S::sandipc@cse.iitkgp.ac.in::8690ef3f-1c17-4fc0-a782-3b172464b40e" providerId="AD" clId="Web-{85A2198E-F02D-B4AF-39EC-2B83924041AC}" dt="2021-08-10T16:45:09.873" v="72"/>
        <pc:sldMkLst>
          <pc:docMk/>
          <pc:sldMk cId="1391880000" sldId="265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9:20:57.016" v="936" actId="1076"/>
        <pc:sldMkLst>
          <pc:docMk/>
          <pc:sldMk cId="2858583212" sldId="265"/>
        </pc:sldMkLst>
        <pc:spChg chg="add mod">
          <ac:chgData name="sandipc" userId="S::sandipc@cse.iitkgp.ac.in::8690ef3f-1c17-4fc0-a782-3b172464b40e" providerId="AD" clId="Web-{85A2198E-F02D-B4AF-39EC-2B83924041AC}" dt="2021-08-10T19:18:02.526" v="932" actId="14100"/>
          <ac:spMkLst>
            <pc:docMk/>
            <pc:sldMk cId="2858583212" sldId="265"/>
            <ac:spMk id="4" creationId="{E80DD0F4-717E-4432-B7FB-429C2E0ACB81}"/>
          </ac:spMkLst>
        </pc:spChg>
        <pc:picChg chg="add mod">
          <ac:chgData name="sandipc" userId="S::sandipc@cse.iitkgp.ac.in::8690ef3f-1c17-4fc0-a782-3b172464b40e" providerId="AD" clId="Web-{85A2198E-F02D-B4AF-39EC-2B83924041AC}" dt="2021-08-10T19:18:48.559" v="934" actId="1076"/>
          <ac:picMkLst>
            <pc:docMk/>
            <pc:sldMk cId="2858583212" sldId="265"/>
            <ac:picMk id="5" creationId="{97E7B107-2BAE-4DF6-89EC-2C4037D2DB75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20:57.016" v="936" actId="1076"/>
          <ac:picMkLst>
            <pc:docMk/>
            <pc:sldMk cId="2858583212" sldId="265"/>
            <ac:picMk id="6" creationId="{155C68AD-60A9-4503-A832-83E2CC1DEAA1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1"/>
        <pc:sldMkLst>
          <pc:docMk/>
          <pc:sldMk cId="440088628" sldId="266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9:21:39.251" v="963" actId="14100"/>
        <pc:sldMkLst>
          <pc:docMk/>
          <pc:sldMk cId="4092413159" sldId="266"/>
        </pc:sldMkLst>
        <pc:spChg chg="add mod">
          <ac:chgData name="sandipc" userId="S::sandipc@cse.iitkgp.ac.in::8690ef3f-1c17-4fc0-a782-3b172464b40e" providerId="AD" clId="Web-{85A2198E-F02D-B4AF-39EC-2B83924041AC}" dt="2021-08-10T19:21:39.251" v="963" actId="14100"/>
          <ac:spMkLst>
            <pc:docMk/>
            <pc:sldMk cId="4092413159" sldId="266"/>
            <ac:spMk id="7" creationId="{B68E4B80-D3A2-4D1F-AD4F-E2AEBB23F316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0"/>
        <pc:sldMkLst>
          <pc:docMk/>
          <pc:sldMk cId="1570015854" sldId="267"/>
        </pc:sldMkLst>
      </pc:sldChg>
      <pc:sldChg chg="modSp add replId">
        <pc:chgData name="sandipc" userId="S::sandipc@cse.iitkgp.ac.in::8690ef3f-1c17-4fc0-a782-3b172464b40e" providerId="AD" clId="Web-{85A2198E-F02D-B4AF-39EC-2B83924041AC}" dt="2021-08-10T19:29:06.998" v="1253" actId="20577"/>
        <pc:sldMkLst>
          <pc:docMk/>
          <pc:sldMk cId="3038220621" sldId="267"/>
        </pc:sldMkLst>
        <pc:spChg chg="mod">
          <ac:chgData name="sandipc" userId="S::sandipc@cse.iitkgp.ac.in::8690ef3f-1c17-4fc0-a782-3b172464b40e" providerId="AD" clId="Web-{85A2198E-F02D-B4AF-39EC-2B83924041AC}" dt="2021-08-10T19:29:06.998" v="1253" actId="20577"/>
          <ac:spMkLst>
            <pc:docMk/>
            <pc:sldMk cId="3038220621" sldId="267"/>
            <ac:spMk id="2" creationId="{00E70C39-B736-4BA0-9A6D-04AEB688D3A9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57" v="69"/>
        <pc:sldMkLst>
          <pc:docMk/>
          <pc:sldMk cId="714797097" sldId="268"/>
        </pc:sldMkLst>
      </pc:sldChg>
      <pc:sldChg chg="modSp new">
        <pc:chgData name="sandipc" userId="S::sandipc@cse.iitkgp.ac.in::8690ef3f-1c17-4fc0-a782-3b172464b40e" providerId="AD" clId="Web-{85A2198E-F02D-B4AF-39EC-2B83924041AC}" dt="2021-08-10T19:37:42.810" v="1622" actId="20577"/>
        <pc:sldMkLst>
          <pc:docMk/>
          <pc:sldMk cId="1143549612" sldId="268"/>
        </pc:sldMkLst>
        <pc:spChg chg="mod">
          <ac:chgData name="sandipc" userId="S::sandipc@cse.iitkgp.ac.in::8690ef3f-1c17-4fc0-a782-3b172464b40e" providerId="AD" clId="Web-{85A2198E-F02D-B4AF-39EC-2B83924041AC}" dt="2021-08-10T19:37:42.810" v="1622" actId="20577"/>
          <ac:spMkLst>
            <pc:docMk/>
            <pc:sldMk cId="1143549612" sldId="268"/>
            <ac:spMk id="2" creationId="{5F6EA0E8-79A0-442B-ACD3-9842C2F6FB3D}"/>
          </ac:spMkLst>
        </pc:spChg>
        <pc:spChg chg="mod">
          <ac:chgData name="sandipc" userId="S::sandipc@cse.iitkgp.ac.in::8690ef3f-1c17-4fc0-a782-3b172464b40e" providerId="AD" clId="Web-{85A2198E-F02D-B4AF-39EC-2B83924041AC}" dt="2021-08-10T19:29:27.046" v="1256" actId="20577"/>
          <ac:spMkLst>
            <pc:docMk/>
            <pc:sldMk cId="1143549612" sldId="268"/>
            <ac:spMk id="3" creationId="{08CEF1FD-9E01-40F0-91B9-762A23CEC924}"/>
          </ac:spMkLst>
        </pc:spChg>
      </pc:sldChg>
      <pc:sldChg chg="modSp new">
        <pc:chgData name="sandipc" userId="S::sandipc@cse.iitkgp.ac.in::8690ef3f-1c17-4fc0-a782-3b172464b40e" providerId="AD" clId="Web-{85A2198E-F02D-B4AF-39EC-2B83924041AC}" dt="2021-08-10T19:42:41.366" v="1862" actId="20577"/>
        <pc:sldMkLst>
          <pc:docMk/>
          <pc:sldMk cId="3277298087" sldId="269"/>
        </pc:sldMkLst>
        <pc:spChg chg="mod">
          <ac:chgData name="sandipc" userId="S::sandipc@cse.iitkgp.ac.in::8690ef3f-1c17-4fc0-a782-3b172464b40e" providerId="AD" clId="Web-{85A2198E-F02D-B4AF-39EC-2B83924041AC}" dt="2021-08-10T19:42:41.366" v="1862" actId="20577"/>
          <ac:spMkLst>
            <pc:docMk/>
            <pc:sldMk cId="3277298087" sldId="269"/>
            <ac:spMk id="2" creationId="{667E3C73-DB58-4584-AE2F-B808C4ED3749}"/>
          </ac:spMkLst>
        </pc:spChg>
        <pc:spChg chg="mod">
          <ac:chgData name="sandipc" userId="S::sandipc@cse.iitkgp.ac.in::8690ef3f-1c17-4fc0-a782-3b172464b40e" providerId="AD" clId="Web-{85A2198E-F02D-B4AF-39EC-2B83924041AC}" dt="2021-08-10T19:42:29.834" v="1859" actId="20577"/>
          <ac:spMkLst>
            <pc:docMk/>
            <pc:sldMk cId="3277298087" sldId="269"/>
            <ac:spMk id="3" creationId="{9D2BDC98-60D5-43F6-ACCD-6A90B4B665FA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57" v="68"/>
        <pc:sldMkLst>
          <pc:docMk/>
          <pc:sldMk cId="4008795547" sldId="269"/>
        </pc:sldMkLst>
      </pc:sldChg>
      <pc:sldChg chg="del">
        <pc:chgData name="sandipc" userId="S::sandipc@cse.iitkgp.ac.in::8690ef3f-1c17-4fc0-a782-3b172464b40e" providerId="AD" clId="Web-{85A2198E-F02D-B4AF-39EC-2B83924041AC}" dt="2021-08-10T16:45:09.857" v="67"/>
        <pc:sldMkLst>
          <pc:docMk/>
          <pc:sldMk cId="2663965016" sldId="270"/>
        </pc:sldMkLst>
      </pc:sldChg>
      <pc:sldChg chg="add replId">
        <pc:chgData name="sandipc" userId="S::sandipc@cse.iitkgp.ac.in::8690ef3f-1c17-4fc0-a782-3b172464b40e" providerId="AD" clId="Web-{85A2198E-F02D-B4AF-39EC-2B83924041AC}" dt="2021-08-10T19:37:32.185" v="1616"/>
        <pc:sldMkLst>
          <pc:docMk/>
          <pc:sldMk cId="3947475929" sldId="270"/>
        </pc:sldMkLst>
      </pc:sldChg>
      <pc:sldChg chg="del">
        <pc:chgData name="sandipc" userId="S::sandipc@cse.iitkgp.ac.in::8690ef3f-1c17-4fc0-a782-3b172464b40e" providerId="AD" clId="Web-{85A2198E-F02D-B4AF-39EC-2B83924041AC}" dt="2021-08-10T16:45:09.857" v="66"/>
        <pc:sldMkLst>
          <pc:docMk/>
          <pc:sldMk cId="1290514271" sldId="271"/>
        </pc:sldMkLst>
      </pc:sldChg>
      <pc:sldChg chg="modSp add replId">
        <pc:chgData name="sandipc" userId="S::sandipc@cse.iitkgp.ac.in::8690ef3f-1c17-4fc0-a782-3b172464b40e" providerId="AD" clId="Web-{85A2198E-F02D-B4AF-39EC-2B83924041AC}" dt="2021-08-10T19:43:39.602" v="1873" actId="20577"/>
        <pc:sldMkLst>
          <pc:docMk/>
          <pc:sldMk cId="2330080664" sldId="271"/>
        </pc:sldMkLst>
        <pc:spChg chg="mod">
          <ac:chgData name="sandipc" userId="S::sandipc@cse.iitkgp.ac.in::8690ef3f-1c17-4fc0-a782-3b172464b40e" providerId="AD" clId="Web-{85A2198E-F02D-B4AF-39EC-2B83924041AC}" dt="2021-08-10T19:43:39.602" v="1873" actId="20577"/>
          <ac:spMkLst>
            <pc:docMk/>
            <pc:sldMk cId="2330080664" sldId="271"/>
            <ac:spMk id="2" creationId="{667E3C73-DB58-4584-AE2F-B808C4ED3749}"/>
          </ac:spMkLst>
        </pc:spChg>
      </pc:sldChg>
      <pc:sldChg chg="addSp delSp modSp new">
        <pc:chgData name="sandipc" userId="S::sandipc@cse.iitkgp.ac.in::8690ef3f-1c17-4fc0-a782-3b172464b40e" providerId="AD" clId="Web-{85A2198E-F02D-B4AF-39EC-2B83924041AC}" dt="2021-08-10T19:47:27.405" v="1955" actId="20577"/>
        <pc:sldMkLst>
          <pc:docMk/>
          <pc:sldMk cId="2086507959" sldId="272"/>
        </pc:sldMkLst>
        <pc:spChg chg="del">
          <ac:chgData name="sandipc" userId="S::sandipc@cse.iitkgp.ac.in::8690ef3f-1c17-4fc0-a782-3b172464b40e" providerId="AD" clId="Web-{85A2198E-F02D-B4AF-39EC-2B83924041AC}" dt="2021-08-10T19:44:04.977" v="1889"/>
          <ac:spMkLst>
            <pc:docMk/>
            <pc:sldMk cId="2086507959" sldId="272"/>
            <ac:spMk id="2" creationId="{2E325521-E9C0-42E6-BBA6-612656D4C1E4}"/>
          </ac:spMkLst>
        </pc:spChg>
        <pc:spChg chg="mod">
          <ac:chgData name="sandipc" userId="S::sandipc@cse.iitkgp.ac.in::8690ef3f-1c17-4fc0-a782-3b172464b40e" providerId="AD" clId="Web-{85A2198E-F02D-B4AF-39EC-2B83924041AC}" dt="2021-08-10T19:44:03.274" v="1888" actId="20577"/>
          <ac:spMkLst>
            <pc:docMk/>
            <pc:sldMk cId="2086507959" sldId="272"/>
            <ac:spMk id="3" creationId="{2E3A7CA9-7999-4D35-B400-78B5D6D7DD6D}"/>
          </ac:spMkLst>
        </pc:spChg>
        <pc:spChg chg="add mod">
          <ac:chgData name="sandipc" userId="S::sandipc@cse.iitkgp.ac.in::8690ef3f-1c17-4fc0-a782-3b172464b40e" providerId="AD" clId="Web-{85A2198E-F02D-B4AF-39EC-2B83924041AC}" dt="2021-08-10T19:46:00.496" v="1919" actId="1076"/>
          <ac:spMkLst>
            <pc:docMk/>
            <pc:sldMk cId="2086507959" sldId="272"/>
            <ac:spMk id="7" creationId="{E2F97128-C852-4CC5-98EB-4A0C549FEBB1}"/>
          </ac:spMkLst>
        </pc:spChg>
        <pc:spChg chg="add mod">
          <ac:chgData name="sandipc" userId="S::sandipc@cse.iitkgp.ac.in::8690ef3f-1c17-4fc0-a782-3b172464b40e" providerId="AD" clId="Web-{85A2198E-F02D-B4AF-39EC-2B83924041AC}" dt="2021-08-10T19:47:10.389" v="1952" actId="20577"/>
          <ac:spMkLst>
            <pc:docMk/>
            <pc:sldMk cId="2086507959" sldId="272"/>
            <ac:spMk id="8" creationId="{A759A2FA-CFE9-4456-9783-36CA4679C90E}"/>
          </ac:spMkLst>
        </pc:spChg>
        <pc:spChg chg="add mod">
          <ac:chgData name="sandipc" userId="S::sandipc@cse.iitkgp.ac.in::8690ef3f-1c17-4fc0-a782-3b172464b40e" providerId="AD" clId="Web-{85A2198E-F02D-B4AF-39EC-2B83924041AC}" dt="2021-08-10T19:47:27.405" v="1955" actId="20577"/>
          <ac:spMkLst>
            <pc:docMk/>
            <pc:sldMk cId="2086507959" sldId="272"/>
            <ac:spMk id="9" creationId="{A78F4416-12C6-4371-9785-147295442177}"/>
          </ac:spMkLst>
        </pc:spChg>
        <pc:picChg chg="add mod">
          <ac:chgData name="sandipc" userId="S::sandipc@cse.iitkgp.ac.in::8690ef3f-1c17-4fc0-a782-3b172464b40e" providerId="AD" clId="Web-{85A2198E-F02D-B4AF-39EC-2B83924041AC}" dt="2021-08-10T19:44:35.588" v="1891" actId="1076"/>
          <ac:picMkLst>
            <pc:docMk/>
            <pc:sldMk cId="2086507959" sldId="272"/>
            <ac:picMk id="4" creationId="{D2207745-6883-436C-9FD0-6381D7BD47EF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45:13.917" v="1895" actId="1076"/>
          <ac:picMkLst>
            <pc:docMk/>
            <pc:sldMk cId="2086507959" sldId="272"/>
            <ac:picMk id="5" creationId="{40E4F3D2-E119-4675-84D9-74C9E505FB93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45:37.855" v="1898" actId="14100"/>
          <ac:picMkLst>
            <pc:docMk/>
            <pc:sldMk cId="2086507959" sldId="272"/>
            <ac:picMk id="6" creationId="{0A984ECC-967A-4F53-883D-52968FF9DEC3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57" v="65"/>
        <pc:sldMkLst>
          <pc:docMk/>
          <pc:sldMk cId="3882145979" sldId="272"/>
        </pc:sldMkLst>
      </pc:sldChg>
      <pc:sldChg chg="modSp new">
        <pc:chgData name="sandipc" userId="S::sandipc@cse.iitkgp.ac.in::8690ef3f-1c17-4fc0-a782-3b172464b40e" providerId="AD" clId="Web-{85A2198E-F02D-B4AF-39EC-2B83924041AC}" dt="2021-08-10T20:42:20.005" v="2502" actId="20577"/>
        <pc:sldMkLst>
          <pc:docMk/>
          <pc:sldMk cId="2445071105" sldId="273"/>
        </pc:sldMkLst>
        <pc:spChg chg="mod">
          <ac:chgData name="sandipc" userId="S::sandipc@cse.iitkgp.ac.in::8690ef3f-1c17-4fc0-a782-3b172464b40e" providerId="AD" clId="Web-{85A2198E-F02D-B4AF-39EC-2B83924041AC}" dt="2021-08-10T20:42:20.005" v="2502" actId="20577"/>
          <ac:spMkLst>
            <pc:docMk/>
            <pc:sldMk cId="2445071105" sldId="273"/>
            <ac:spMk id="2" creationId="{4317E96E-A6F8-4176-A094-DA766E082245}"/>
          </ac:spMkLst>
        </pc:spChg>
        <pc:spChg chg="mod">
          <ac:chgData name="sandipc" userId="S::sandipc@cse.iitkgp.ac.in::8690ef3f-1c17-4fc0-a782-3b172464b40e" providerId="AD" clId="Web-{85A2198E-F02D-B4AF-39EC-2B83924041AC}" dt="2021-08-10T19:47:54.374" v="1963" actId="20577"/>
          <ac:spMkLst>
            <pc:docMk/>
            <pc:sldMk cId="2445071105" sldId="273"/>
            <ac:spMk id="3" creationId="{8DE52C64-705D-436D-98F6-38DD1F3685C2}"/>
          </ac:spMkLst>
        </pc:spChg>
      </pc:sldChg>
      <pc:sldChg chg="addSp delSp modSp new mod setBg">
        <pc:chgData name="sandipc" userId="S::sandipc@cse.iitkgp.ac.in::8690ef3f-1c17-4fc0-a782-3b172464b40e" providerId="AD" clId="Web-{85A2198E-F02D-B4AF-39EC-2B83924041AC}" dt="2021-08-10T20:13:29.331" v="2254"/>
        <pc:sldMkLst>
          <pc:docMk/>
          <pc:sldMk cId="166548252" sldId="274"/>
        </pc:sldMkLst>
        <pc:spChg chg="del mod">
          <ac:chgData name="sandipc" userId="S::sandipc@cse.iitkgp.ac.in::8690ef3f-1c17-4fc0-a782-3b172464b40e" providerId="AD" clId="Web-{85A2198E-F02D-B4AF-39EC-2B83924041AC}" dt="2021-08-10T20:11:14.827" v="2249"/>
          <ac:spMkLst>
            <pc:docMk/>
            <pc:sldMk cId="166548252" sldId="274"/>
            <ac:spMk id="2" creationId="{63B06799-A4CA-4C93-A8CF-A00B42250C5F}"/>
          </ac:spMkLst>
        </pc:spChg>
        <pc:spChg chg="mo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3" creationId="{D0FC3710-A491-4911-A916-B0475A5549CA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6" creationId="{A8384FB5-9ADC-4DDC-881B-597D56F5B15D}"/>
          </ac:spMkLst>
        </pc:spChg>
        <pc:spChg chg="add del">
          <ac:chgData name="sandipc" userId="S::sandipc@cse.iitkgp.ac.in::8690ef3f-1c17-4fc0-a782-3b172464b40e" providerId="AD" clId="Web-{85A2198E-F02D-B4AF-39EC-2B83924041AC}" dt="2021-08-10T20:13:29.315" v="2253"/>
          <ac:spMkLst>
            <pc:docMk/>
            <pc:sldMk cId="166548252" sldId="274"/>
            <ac:spMk id="9" creationId="{D4771268-CB57-404A-9271-370EB28F6090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1" creationId="{91E5A9A7-95C6-4F4F-B00E-C82E07FE62EF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3" creationId="{D07DD2DE-F619-49DD-B5E7-03A290FF4ED1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5" creationId="{85149191-5F60-4A28-AAFF-039F96B0F3EC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7" creationId="{F8260ED5-17F7-4158-B241-D51DD4CF1B7E}"/>
          </ac:spMkLst>
        </pc:spChg>
        <pc:picChg chg="add mod">
          <ac:chgData name="sandipc" userId="S::sandipc@cse.iitkgp.ac.in::8690ef3f-1c17-4fc0-a782-3b172464b40e" providerId="AD" clId="Web-{85A2198E-F02D-B4AF-39EC-2B83924041AC}" dt="2021-08-10T20:13:29.331" v="2254"/>
          <ac:picMkLst>
            <pc:docMk/>
            <pc:sldMk cId="166548252" sldId="274"/>
            <ac:picMk id="4" creationId="{C3EB7152-4944-4F67-9E64-E6F1FE2604EF}"/>
          </ac:picMkLst>
        </pc:picChg>
      </pc:sldChg>
      <pc:sldChg chg="add">
        <pc:chgData name="sandipc" userId="S::sandipc@cse.iitkgp.ac.in::8690ef3f-1c17-4fc0-a782-3b172464b40e" providerId="AD" clId="Web-{85A2198E-F02D-B4AF-39EC-2B83924041AC}" dt="2021-08-10T20:18:18.104" v="2281"/>
        <pc:sldMkLst>
          <pc:docMk/>
          <pc:sldMk cId="2439910847" sldId="275"/>
        </pc:sldMkLst>
      </pc:sldChg>
      <pc:sldChg chg="delSp modSp new del">
        <pc:chgData name="sandipc" userId="S::sandipc@cse.iitkgp.ac.in::8690ef3f-1c17-4fc0-a782-3b172464b40e" providerId="AD" clId="Web-{85A2198E-F02D-B4AF-39EC-2B83924041AC}" dt="2021-08-10T20:18:05.150" v="2280"/>
        <pc:sldMkLst>
          <pc:docMk/>
          <pc:sldMk cId="4143517550" sldId="275"/>
        </pc:sldMkLst>
        <pc:spChg chg="del">
          <ac:chgData name="sandipc" userId="S::sandipc@cse.iitkgp.ac.in::8690ef3f-1c17-4fc0-a782-3b172464b40e" providerId="AD" clId="Web-{85A2198E-F02D-B4AF-39EC-2B83924041AC}" dt="2021-08-10T20:14:42.176" v="2268"/>
          <ac:spMkLst>
            <pc:docMk/>
            <pc:sldMk cId="4143517550" sldId="275"/>
            <ac:spMk id="2" creationId="{D522B25F-DCB8-4D3D-80E3-09473903959C}"/>
          </ac:spMkLst>
        </pc:spChg>
        <pc:spChg chg="mod">
          <ac:chgData name="sandipc" userId="S::sandipc@cse.iitkgp.ac.in::8690ef3f-1c17-4fc0-a782-3b172464b40e" providerId="AD" clId="Web-{85A2198E-F02D-B4AF-39EC-2B83924041AC}" dt="2021-08-10T20:14:55.442" v="2279" actId="20577"/>
          <ac:spMkLst>
            <pc:docMk/>
            <pc:sldMk cId="4143517550" sldId="275"/>
            <ac:spMk id="3" creationId="{EF882D78-92B7-44DB-BB36-F29F65AA4457}"/>
          </ac:spMkLst>
        </pc:spChg>
      </pc:sldChg>
      <pc:sldChg chg="add">
        <pc:chgData name="sandipc" userId="S::sandipc@cse.iitkgp.ac.in::8690ef3f-1c17-4fc0-a782-3b172464b40e" providerId="AD" clId="Web-{85A2198E-F02D-B4AF-39EC-2B83924041AC}" dt="2021-08-10T20:18:18.197" v="2282"/>
        <pc:sldMkLst>
          <pc:docMk/>
          <pc:sldMk cId="3903236816" sldId="276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4"/>
        <pc:sldMkLst>
          <pc:docMk/>
          <pc:sldMk cId="2464556138" sldId="277"/>
        </pc:sldMkLst>
      </pc:sldChg>
      <pc:sldChg chg="add">
        <pc:chgData name="sandipc" userId="S::sandipc@cse.iitkgp.ac.in::8690ef3f-1c17-4fc0-a782-3b172464b40e" providerId="AD" clId="Web-{85A2198E-F02D-B4AF-39EC-2B83924041AC}" dt="2021-08-10T20:18:18.291" v="2283"/>
        <pc:sldMkLst>
          <pc:docMk/>
          <pc:sldMk cId="2700888522" sldId="277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3"/>
        <pc:sldMkLst>
          <pc:docMk/>
          <pc:sldMk cId="1144395079" sldId="278"/>
        </pc:sldMkLst>
      </pc:sldChg>
      <pc:sldChg chg="add">
        <pc:chgData name="sandipc" userId="S::sandipc@cse.iitkgp.ac.in::8690ef3f-1c17-4fc0-a782-3b172464b40e" providerId="AD" clId="Web-{85A2198E-F02D-B4AF-39EC-2B83924041AC}" dt="2021-08-10T20:18:18.369" v="2284"/>
        <pc:sldMkLst>
          <pc:docMk/>
          <pc:sldMk cId="2112411238" sldId="278"/>
        </pc:sldMkLst>
      </pc:sldChg>
      <pc:sldChg chg="add">
        <pc:chgData name="sandipc" userId="S::sandipc@cse.iitkgp.ac.in::8690ef3f-1c17-4fc0-a782-3b172464b40e" providerId="AD" clId="Web-{85A2198E-F02D-B4AF-39EC-2B83924041AC}" dt="2021-08-10T20:18:18.463" v="2285"/>
        <pc:sldMkLst>
          <pc:docMk/>
          <pc:sldMk cId="1861859055" sldId="279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2"/>
        <pc:sldMkLst>
          <pc:docMk/>
          <pc:sldMk cId="3841673852" sldId="279"/>
        </pc:sldMkLst>
      </pc:sldChg>
      <pc:sldChg chg="add">
        <pc:chgData name="sandipc" userId="S::sandipc@cse.iitkgp.ac.in::8690ef3f-1c17-4fc0-a782-3b172464b40e" providerId="AD" clId="Web-{85A2198E-F02D-B4AF-39EC-2B83924041AC}" dt="2021-08-10T20:18:18.525" v="2286"/>
        <pc:sldMkLst>
          <pc:docMk/>
          <pc:sldMk cId="1747245782" sldId="280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1"/>
        <pc:sldMkLst>
          <pc:docMk/>
          <pc:sldMk cId="3011453785" sldId="280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0"/>
        <pc:sldMkLst>
          <pc:docMk/>
          <pc:sldMk cId="258912546" sldId="281"/>
        </pc:sldMkLst>
      </pc:sldChg>
      <pc:sldChg chg="add">
        <pc:chgData name="sandipc" userId="S::sandipc@cse.iitkgp.ac.in::8690ef3f-1c17-4fc0-a782-3b172464b40e" providerId="AD" clId="Web-{85A2198E-F02D-B4AF-39EC-2B83924041AC}" dt="2021-08-10T20:18:18.604" v="2287"/>
        <pc:sldMkLst>
          <pc:docMk/>
          <pc:sldMk cId="3512651639" sldId="281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9"/>
        <pc:sldMkLst>
          <pc:docMk/>
          <pc:sldMk cId="238789084" sldId="282"/>
        </pc:sldMkLst>
      </pc:sldChg>
      <pc:sldChg chg="add">
        <pc:chgData name="sandipc" userId="S::sandipc@cse.iitkgp.ac.in::8690ef3f-1c17-4fc0-a782-3b172464b40e" providerId="AD" clId="Web-{85A2198E-F02D-B4AF-39EC-2B83924041AC}" dt="2021-08-10T20:18:18.666" v="2288"/>
        <pc:sldMkLst>
          <pc:docMk/>
          <pc:sldMk cId="3304783075" sldId="282"/>
        </pc:sldMkLst>
      </pc:sldChg>
      <pc:sldChg chg="add">
        <pc:chgData name="sandipc" userId="S::sandipc@cse.iitkgp.ac.in::8690ef3f-1c17-4fc0-a782-3b172464b40e" providerId="AD" clId="Web-{85A2198E-F02D-B4AF-39EC-2B83924041AC}" dt="2021-08-10T20:18:18.822" v="2289"/>
        <pc:sldMkLst>
          <pc:docMk/>
          <pc:sldMk cId="521223095" sldId="283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8"/>
        <pc:sldMkLst>
          <pc:docMk/>
          <pc:sldMk cId="3297298698" sldId="283"/>
        </pc:sldMkLst>
      </pc:sldChg>
      <pc:sldChg chg="add">
        <pc:chgData name="sandipc" userId="S::sandipc@cse.iitkgp.ac.in::8690ef3f-1c17-4fc0-a782-3b172464b40e" providerId="AD" clId="Web-{85A2198E-F02D-B4AF-39EC-2B83924041AC}" dt="2021-08-10T20:18:18.916" v="2290"/>
        <pc:sldMkLst>
          <pc:docMk/>
          <pc:sldMk cId="1103191056" sldId="284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7"/>
        <pc:sldMkLst>
          <pc:docMk/>
          <pc:sldMk cId="3957947497" sldId="284"/>
        </pc:sldMkLst>
      </pc:sldChg>
      <pc:sldChg chg="add">
        <pc:chgData name="sandipc" userId="S::sandipc@cse.iitkgp.ac.in::8690ef3f-1c17-4fc0-a782-3b172464b40e" providerId="AD" clId="Web-{85A2198E-F02D-B4AF-39EC-2B83924041AC}" dt="2021-08-10T20:18:19.010" v="2291"/>
        <pc:sldMkLst>
          <pc:docMk/>
          <pc:sldMk cId="1018566536" sldId="285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6"/>
        <pc:sldMkLst>
          <pc:docMk/>
          <pc:sldMk cId="1246340819" sldId="285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5"/>
        <pc:sldMkLst>
          <pc:docMk/>
          <pc:sldMk cId="1362720220" sldId="286"/>
        </pc:sldMkLst>
      </pc:sldChg>
      <pc:sldChg chg="add">
        <pc:chgData name="sandipc" userId="S::sandipc@cse.iitkgp.ac.in::8690ef3f-1c17-4fc0-a782-3b172464b40e" providerId="AD" clId="Web-{85A2198E-F02D-B4AF-39EC-2B83924041AC}" dt="2021-08-10T20:18:19.119" v="2292"/>
        <pc:sldMkLst>
          <pc:docMk/>
          <pc:sldMk cId="3203435672" sldId="286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4"/>
        <pc:sldMkLst>
          <pc:docMk/>
          <pc:sldMk cId="712530984" sldId="287"/>
        </pc:sldMkLst>
      </pc:sldChg>
      <pc:sldChg chg="add">
        <pc:chgData name="sandipc" userId="S::sandipc@cse.iitkgp.ac.in::8690ef3f-1c17-4fc0-a782-3b172464b40e" providerId="AD" clId="Web-{85A2198E-F02D-B4AF-39EC-2B83924041AC}" dt="2021-08-10T20:18:19.197" v="2293"/>
        <pc:sldMkLst>
          <pc:docMk/>
          <pc:sldMk cId="3974791779" sldId="287"/>
        </pc:sldMkLst>
      </pc:sldChg>
      <pc:sldChg chg="add">
        <pc:chgData name="sandipc" userId="S::sandipc@cse.iitkgp.ac.in::8690ef3f-1c17-4fc0-a782-3b172464b40e" providerId="AD" clId="Web-{85A2198E-F02D-B4AF-39EC-2B83924041AC}" dt="2021-08-10T20:18:19.291" v="2294"/>
        <pc:sldMkLst>
          <pc:docMk/>
          <pc:sldMk cId="2430380827" sldId="28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3"/>
        <pc:sldMkLst>
          <pc:docMk/>
          <pc:sldMk cId="2491372243" sldId="28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2"/>
        <pc:sldMkLst>
          <pc:docMk/>
          <pc:sldMk cId="1802202098" sldId="289"/>
        </pc:sldMkLst>
      </pc:sldChg>
      <pc:sldChg chg="add">
        <pc:chgData name="sandipc" userId="S::sandipc@cse.iitkgp.ac.in::8690ef3f-1c17-4fc0-a782-3b172464b40e" providerId="AD" clId="Web-{85A2198E-F02D-B4AF-39EC-2B83924041AC}" dt="2021-08-10T20:18:19.385" v="2295"/>
        <pc:sldMkLst>
          <pc:docMk/>
          <pc:sldMk cId="2065510395" sldId="289"/>
        </pc:sldMkLst>
      </pc:sldChg>
      <pc:sldChg chg="add">
        <pc:chgData name="sandipc" userId="S::sandipc@cse.iitkgp.ac.in::8690ef3f-1c17-4fc0-a782-3b172464b40e" providerId="AD" clId="Web-{85A2198E-F02D-B4AF-39EC-2B83924041AC}" dt="2021-08-10T20:18:19.463" v="2296"/>
        <pc:sldMkLst>
          <pc:docMk/>
          <pc:sldMk cId="869368811" sldId="290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1"/>
        <pc:sldMkLst>
          <pc:docMk/>
          <pc:sldMk cId="2182683191" sldId="290"/>
        </pc:sldMkLst>
      </pc:sldChg>
      <pc:sldChg chg="add">
        <pc:chgData name="sandipc" userId="S::sandipc@cse.iitkgp.ac.in::8690ef3f-1c17-4fc0-a782-3b172464b40e" providerId="AD" clId="Web-{85A2198E-F02D-B4AF-39EC-2B83924041AC}" dt="2021-08-10T20:18:19.541" v="2297"/>
        <pc:sldMkLst>
          <pc:docMk/>
          <pc:sldMk cId="467061018" sldId="291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0"/>
        <pc:sldMkLst>
          <pc:docMk/>
          <pc:sldMk cId="1552187505" sldId="291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9"/>
        <pc:sldMkLst>
          <pc:docMk/>
          <pc:sldMk cId="2594451147" sldId="292"/>
        </pc:sldMkLst>
      </pc:sldChg>
      <pc:sldChg chg="add">
        <pc:chgData name="sandipc" userId="S::sandipc@cse.iitkgp.ac.in::8690ef3f-1c17-4fc0-a782-3b172464b40e" providerId="AD" clId="Web-{85A2198E-F02D-B4AF-39EC-2B83924041AC}" dt="2021-08-10T20:18:19.635" v="2298"/>
        <pc:sldMkLst>
          <pc:docMk/>
          <pc:sldMk cId="3468606058" sldId="292"/>
        </pc:sldMkLst>
      </pc:sldChg>
      <pc:sldChg chg="add">
        <pc:chgData name="sandipc" userId="S::sandipc@cse.iitkgp.ac.in::8690ef3f-1c17-4fc0-a782-3b172464b40e" providerId="AD" clId="Web-{85A2198E-F02D-B4AF-39EC-2B83924041AC}" dt="2021-08-10T20:18:19.713" v="2299"/>
        <pc:sldMkLst>
          <pc:docMk/>
          <pc:sldMk cId="669444954" sldId="293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8"/>
        <pc:sldMkLst>
          <pc:docMk/>
          <pc:sldMk cId="3107123824" sldId="293"/>
        </pc:sldMkLst>
      </pc:sldChg>
      <pc:sldChg chg="add">
        <pc:chgData name="sandipc" userId="S::sandipc@cse.iitkgp.ac.in::8690ef3f-1c17-4fc0-a782-3b172464b40e" providerId="AD" clId="Web-{85A2198E-F02D-B4AF-39EC-2B83924041AC}" dt="2021-08-10T20:18:19.807" v="2300"/>
        <pc:sldMkLst>
          <pc:docMk/>
          <pc:sldMk cId="1110169782" sldId="294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7"/>
        <pc:sldMkLst>
          <pc:docMk/>
          <pc:sldMk cId="3909468004" sldId="294"/>
        </pc:sldMkLst>
      </pc:sldChg>
      <pc:sldChg chg="add">
        <pc:chgData name="sandipc" userId="S::sandipc@cse.iitkgp.ac.in::8690ef3f-1c17-4fc0-a782-3b172464b40e" providerId="AD" clId="Web-{85A2198E-F02D-B4AF-39EC-2B83924041AC}" dt="2021-08-10T20:18:19.885" v="2301"/>
        <pc:sldMkLst>
          <pc:docMk/>
          <pc:sldMk cId="579825419" sldId="295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6"/>
        <pc:sldMkLst>
          <pc:docMk/>
          <pc:sldMk cId="1731406858" sldId="295"/>
        </pc:sldMkLst>
      </pc:sldChg>
      <pc:sldChg chg="add">
        <pc:chgData name="sandipc" userId="S::sandipc@cse.iitkgp.ac.in::8690ef3f-1c17-4fc0-a782-3b172464b40e" providerId="AD" clId="Web-{85A2198E-F02D-B4AF-39EC-2B83924041AC}" dt="2021-08-10T20:18:19.979" v="2302"/>
        <pc:sldMkLst>
          <pc:docMk/>
          <pc:sldMk cId="238729477" sldId="296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5"/>
        <pc:sldMkLst>
          <pc:docMk/>
          <pc:sldMk cId="1572334586" sldId="296"/>
        </pc:sldMkLst>
      </pc:sldChg>
      <pc:sldChg chg="modSp add">
        <pc:chgData name="sandipc" userId="S::sandipc@cse.iitkgp.ac.in::8690ef3f-1c17-4fc0-a782-3b172464b40e" providerId="AD" clId="Web-{85A2198E-F02D-B4AF-39EC-2B83924041AC}" dt="2021-08-10T20:19:45.387" v="2326" actId="20577"/>
        <pc:sldMkLst>
          <pc:docMk/>
          <pc:sldMk cId="1466567802" sldId="297"/>
        </pc:sldMkLst>
        <pc:spChg chg="mod">
          <ac:chgData name="sandipc" userId="S::sandipc@cse.iitkgp.ac.in::8690ef3f-1c17-4fc0-a782-3b172464b40e" providerId="AD" clId="Web-{85A2198E-F02D-B4AF-39EC-2B83924041AC}" dt="2021-08-10T20:19:45.387" v="2326" actId="20577"/>
          <ac:spMkLst>
            <pc:docMk/>
            <pc:sldMk cId="1466567802" sldId="297"/>
            <ac:spMk id="2" creationId="{BEF7A049-3CA8-4EE5-B72E-09ED2D0FBA4E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26" v="44"/>
        <pc:sldMkLst>
          <pc:docMk/>
          <pc:sldMk cId="3549337286" sldId="297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3"/>
        <pc:sldMkLst>
          <pc:docMk/>
          <pc:sldMk cId="460442554" sldId="298"/>
        </pc:sldMkLst>
      </pc:sldChg>
      <pc:sldChg chg="add">
        <pc:chgData name="sandipc" userId="S::sandipc@cse.iitkgp.ac.in::8690ef3f-1c17-4fc0-a782-3b172464b40e" providerId="AD" clId="Web-{85A2198E-F02D-B4AF-39EC-2B83924041AC}" dt="2021-08-10T20:18:20.135" v="2304"/>
        <pc:sldMkLst>
          <pc:docMk/>
          <pc:sldMk cId="1082453237" sldId="29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2"/>
        <pc:sldMkLst>
          <pc:docMk/>
          <pc:sldMk cId="120641989" sldId="299"/>
        </pc:sldMkLst>
      </pc:sldChg>
      <pc:sldChg chg="add">
        <pc:chgData name="sandipc" userId="S::sandipc@cse.iitkgp.ac.in::8690ef3f-1c17-4fc0-a782-3b172464b40e" providerId="AD" clId="Web-{85A2198E-F02D-B4AF-39EC-2B83924041AC}" dt="2021-08-10T20:18:20.197" v="2305"/>
        <pc:sldMkLst>
          <pc:docMk/>
          <pc:sldMk cId="2611033477" sldId="29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41"/>
        <pc:sldMkLst>
          <pc:docMk/>
          <pc:sldMk cId="848035497" sldId="300"/>
        </pc:sldMkLst>
      </pc:sldChg>
      <pc:sldChg chg="add">
        <pc:chgData name="sandipc" userId="S::sandipc@cse.iitkgp.ac.in::8690ef3f-1c17-4fc0-a782-3b172464b40e" providerId="AD" clId="Web-{85A2198E-F02D-B4AF-39EC-2B83924041AC}" dt="2021-08-10T20:18:20.291" v="2306"/>
        <pc:sldMkLst>
          <pc:docMk/>
          <pc:sldMk cId="1221270734" sldId="300"/>
        </pc:sldMkLst>
      </pc:sldChg>
      <pc:sldChg chg="add">
        <pc:chgData name="sandipc" userId="S::sandipc@cse.iitkgp.ac.in::8690ef3f-1c17-4fc0-a782-3b172464b40e" providerId="AD" clId="Web-{85A2198E-F02D-B4AF-39EC-2B83924041AC}" dt="2021-08-10T20:18:20.369" v="2307"/>
        <pc:sldMkLst>
          <pc:docMk/>
          <pc:sldMk cId="1316703831" sldId="30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40"/>
        <pc:sldMkLst>
          <pc:docMk/>
          <pc:sldMk cId="2961401142" sldId="301"/>
        </pc:sldMkLst>
      </pc:sldChg>
      <pc:sldChg chg="add">
        <pc:chgData name="sandipc" userId="S::sandipc@cse.iitkgp.ac.in::8690ef3f-1c17-4fc0-a782-3b172464b40e" providerId="AD" clId="Web-{85A2198E-F02D-B4AF-39EC-2B83924041AC}" dt="2021-08-10T20:18:20.432" v="2308"/>
        <pc:sldMkLst>
          <pc:docMk/>
          <pc:sldMk cId="1553459473" sldId="302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9"/>
        <pc:sldMkLst>
          <pc:docMk/>
          <pc:sldMk cId="3530341231" sldId="302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8"/>
        <pc:sldMkLst>
          <pc:docMk/>
          <pc:sldMk cId="2972189571" sldId="303"/>
        </pc:sldMkLst>
      </pc:sldChg>
      <pc:sldChg chg="add">
        <pc:chgData name="sandipc" userId="S::sandipc@cse.iitkgp.ac.in::8690ef3f-1c17-4fc0-a782-3b172464b40e" providerId="AD" clId="Web-{85A2198E-F02D-B4AF-39EC-2B83924041AC}" dt="2021-08-10T20:18:20.510" v="2309"/>
        <pc:sldMkLst>
          <pc:docMk/>
          <pc:sldMk cId="3811108482" sldId="303"/>
        </pc:sldMkLst>
      </pc:sldChg>
      <pc:sldChg chg="add">
        <pc:chgData name="sandipc" userId="S::sandipc@cse.iitkgp.ac.in::8690ef3f-1c17-4fc0-a782-3b172464b40e" providerId="AD" clId="Web-{85A2198E-F02D-B4AF-39EC-2B83924041AC}" dt="2021-08-10T20:18:20.588" v="2310"/>
        <pc:sldMkLst>
          <pc:docMk/>
          <pc:sldMk cId="1720585117" sldId="304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7"/>
        <pc:sldMkLst>
          <pc:docMk/>
          <pc:sldMk cId="1906130098" sldId="304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6"/>
        <pc:sldMkLst>
          <pc:docMk/>
          <pc:sldMk cId="3616388550" sldId="305"/>
        </pc:sldMkLst>
      </pc:sldChg>
      <pc:sldChg chg="add">
        <pc:chgData name="sandipc" userId="S::sandipc@cse.iitkgp.ac.in::8690ef3f-1c17-4fc0-a782-3b172464b40e" providerId="AD" clId="Web-{85A2198E-F02D-B4AF-39EC-2B83924041AC}" dt="2021-08-10T20:18:20.650" v="2311"/>
        <pc:sldMkLst>
          <pc:docMk/>
          <pc:sldMk cId="4192472639" sldId="305"/>
        </pc:sldMkLst>
      </pc:sldChg>
      <pc:sldChg chg="add">
        <pc:chgData name="sandipc" userId="S::sandipc@cse.iitkgp.ac.in::8690ef3f-1c17-4fc0-a782-3b172464b40e" providerId="AD" clId="Web-{85A2198E-F02D-B4AF-39EC-2B83924041AC}" dt="2021-08-10T20:18:20.697" v="2312"/>
        <pc:sldMkLst>
          <pc:docMk/>
          <pc:sldMk cId="1345696236" sldId="30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5"/>
        <pc:sldMkLst>
          <pc:docMk/>
          <pc:sldMk cId="2249872643" sldId="30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4"/>
        <pc:sldMkLst>
          <pc:docMk/>
          <pc:sldMk cId="2660189224" sldId="307"/>
        </pc:sldMkLst>
      </pc:sldChg>
      <pc:sldChg chg="add">
        <pc:chgData name="sandipc" userId="S::sandipc@cse.iitkgp.ac.in::8690ef3f-1c17-4fc0-a782-3b172464b40e" providerId="AD" clId="Web-{85A2198E-F02D-B4AF-39EC-2B83924041AC}" dt="2021-08-10T20:18:20.807" v="2313"/>
        <pc:sldMkLst>
          <pc:docMk/>
          <pc:sldMk cId="3976494403" sldId="307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3"/>
        <pc:sldMkLst>
          <pc:docMk/>
          <pc:sldMk cId="2503343063" sldId="308"/>
        </pc:sldMkLst>
      </pc:sldChg>
      <pc:sldChg chg="add">
        <pc:chgData name="sandipc" userId="S::sandipc@cse.iitkgp.ac.in::8690ef3f-1c17-4fc0-a782-3b172464b40e" providerId="AD" clId="Web-{85A2198E-F02D-B4AF-39EC-2B83924041AC}" dt="2021-08-10T20:18:20.885" v="2314"/>
        <pc:sldMkLst>
          <pc:docMk/>
          <pc:sldMk cId="2601306054" sldId="308"/>
        </pc:sldMkLst>
      </pc:sldChg>
      <pc:sldChg chg="add">
        <pc:chgData name="sandipc" userId="S::sandipc@cse.iitkgp.ac.in::8690ef3f-1c17-4fc0-a782-3b172464b40e" providerId="AD" clId="Web-{85A2198E-F02D-B4AF-39EC-2B83924041AC}" dt="2021-08-10T20:18:20.932" v="2315"/>
        <pc:sldMkLst>
          <pc:docMk/>
          <pc:sldMk cId="2815069985" sldId="30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2"/>
        <pc:sldMkLst>
          <pc:docMk/>
          <pc:sldMk cId="3041042559" sldId="30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8"/>
        <pc:sldMkLst>
          <pc:docMk/>
          <pc:sldMk cId="2769259489" sldId="310"/>
        </pc:sldMkLst>
      </pc:sldChg>
      <pc:sldChg chg="add">
        <pc:chgData name="sandipc" userId="S::sandipc@cse.iitkgp.ac.in::8690ef3f-1c17-4fc0-a782-3b172464b40e" providerId="AD" clId="Web-{85A2198E-F02D-B4AF-39EC-2B83924041AC}" dt="2021-08-10T20:18:20.979" v="2316"/>
        <pc:sldMkLst>
          <pc:docMk/>
          <pc:sldMk cId="3601235382" sldId="310"/>
        </pc:sldMkLst>
      </pc:sldChg>
      <pc:sldChg chg="add">
        <pc:chgData name="sandipc" userId="S::sandipc@cse.iitkgp.ac.in::8690ef3f-1c17-4fc0-a782-3b172464b40e" providerId="AD" clId="Web-{85A2198E-F02D-B4AF-39EC-2B83924041AC}" dt="2021-08-10T20:18:21.057" v="2317"/>
        <pc:sldMkLst>
          <pc:docMk/>
          <pc:sldMk cId="768677686" sldId="31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7"/>
        <pc:sldMkLst>
          <pc:docMk/>
          <pc:sldMk cId="2463700130" sldId="31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6"/>
        <pc:sldMkLst>
          <pc:docMk/>
          <pc:sldMk cId="1765894402" sldId="312"/>
        </pc:sldMkLst>
      </pc:sldChg>
      <pc:sldChg chg="add">
        <pc:chgData name="sandipc" userId="S::sandipc@cse.iitkgp.ac.in::8690ef3f-1c17-4fc0-a782-3b172464b40e" providerId="AD" clId="Web-{85A2198E-F02D-B4AF-39EC-2B83924041AC}" dt="2021-08-10T20:18:21.135" v="2318"/>
        <pc:sldMkLst>
          <pc:docMk/>
          <pc:sldMk cId="3107082317" sldId="312"/>
        </pc:sldMkLst>
      </pc:sldChg>
      <pc:sldChg chg="add">
        <pc:chgData name="sandipc" userId="S::sandipc@cse.iitkgp.ac.in::8690ef3f-1c17-4fc0-a782-3b172464b40e" providerId="AD" clId="Web-{85A2198E-F02D-B4AF-39EC-2B83924041AC}" dt="2021-08-10T20:18:21.197" v="2319"/>
        <pc:sldMkLst>
          <pc:docMk/>
          <pc:sldMk cId="3312919777" sldId="313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5"/>
        <pc:sldMkLst>
          <pc:docMk/>
          <pc:sldMk cId="4094526196" sldId="313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4"/>
        <pc:sldMkLst>
          <pc:docMk/>
          <pc:sldMk cId="1473689374" sldId="314"/>
        </pc:sldMkLst>
      </pc:sldChg>
      <pc:sldChg chg="add">
        <pc:chgData name="sandipc" userId="S::sandipc@cse.iitkgp.ac.in::8690ef3f-1c17-4fc0-a782-3b172464b40e" providerId="AD" clId="Web-{85A2198E-F02D-B4AF-39EC-2B83924041AC}" dt="2021-08-10T20:18:21.244" v="2320"/>
        <pc:sldMkLst>
          <pc:docMk/>
          <pc:sldMk cId="4235732356" sldId="314"/>
        </pc:sldMkLst>
      </pc:sldChg>
      <pc:sldChg chg="add">
        <pc:chgData name="sandipc" userId="S::sandipc@cse.iitkgp.ac.in::8690ef3f-1c17-4fc0-a782-3b172464b40e" providerId="AD" clId="Web-{85A2198E-F02D-B4AF-39EC-2B83924041AC}" dt="2021-08-10T20:18:21.291" v="2321"/>
        <pc:sldMkLst>
          <pc:docMk/>
          <pc:sldMk cId="227806003" sldId="315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3"/>
        <pc:sldMkLst>
          <pc:docMk/>
          <pc:sldMk cId="1857238784" sldId="315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1"/>
        <pc:sldMkLst>
          <pc:docMk/>
          <pc:sldMk cId="678071083" sldId="316"/>
        </pc:sldMkLst>
      </pc:sldChg>
      <pc:sldChg chg="add">
        <pc:chgData name="sandipc" userId="S::sandipc@cse.iitkgp.ac.in::8690ef3f-1c17-4fc0-a782-3b172464b40e" providerId="AD" clId="Web-{85A2198E-F02D-B4AF-39EC-2B83924041AC}" dt="2021-08-10T20:18:21.322" v="2322"/>
        <pc:sldMkLst>
          <pc:docMk/>
          <pc:sldMk cId="2927092023" sldId="31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0"/>
        <pc:sldMkLst>
          <pc:docMk/>
          <pc:sldMk cId="273653311" sldId="317"/>
        </pc:sldMkLst>
      </pc:sldChg>
      <pc:sldChg chg="add">
        <pc:chgData name="sandipc" userId="S::sandipc@cse.iitkgp.ac.in::8690ef3f-1c17-4fc0-a782-3b172464b40e" providerId="AD" clId="Web-{85A2198E-F02D-B4AF-39EC-2B83924041AC}" dt="2021-08-10T20:18:21.401" v="2323"/>
        <pc:sldMkLst>
          <pc:docMk/>
          <pc:sldMk cId="1043000627" sldId="317"/>
        </pc:sldMkLst>
      </pc:sldChg>
      <pc:sldChg chg="addSp modSp new mod setBg">
        <pc:chgData name="sandipc" userId="S::sandipc@cse.iitkgp.ac.in::8690ef3f-1c17-4fc0-a782-3b172464b40e" providerId="AD" clId="Web-{85A2198E-F02D-B4AF-39EC-2B83924041AC}" dt="2021-08-10T20:26:01.431" v="2398" actId="14100"/>
        <pc:sldMkLst>
          <pc:docMk/>
          <pc:sldMk cId="1203335199" sldId="318"/>
        </pc:sldMkLst>
        <pc:spChg chg="mod ord">
          <ac:chgData name="sandipc" userId="S::sandipc@cse.iitkgp.ac.in::8690ef3f-1c17-4fc0-a782-3b172464b40e" providerId="AD" clId="Web-{85A2198E-F02D-B4AF-39EC-2B83924041AC}" dt="2021-08-10T20:25:40.555" v="2395"/>
          <ac:spMkLst>
            <pc:docMk/>
            <pc:sldMk cId="1203335199" sldId="318"/>
            <ac:spMk id="2" creationId="{5B6E672F-0F88-44E1-92F0-F97D2D308347}"/>
          </ac:spMkLst>
        </pc:spChg>
        <pc:spChg chg="mo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3" creationId="{ECA05C68-AA57-466F-8D89-8E33F6DB6358}"/>
          </ac:spMkLst>
        </pc:spChg>
        <pc:spChg chg="ad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9" creationId="{23D09407-53BC-485E-B4CE-BC5E4FC4B25B}"/>
          </ac:spMkLst>
        </pc:spChg>
        <pc:spChg chg="ad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11" creationId="{921DB988-49FC-4608-B0A2-E2F3A4019041}"/>
          </ac:spMkLst>
        </pc:spChg>
        <pc:grpChg chg="add">
          <ac:chgData name="sandipc" userId="S::sandipc@cse.iitkgp.ac.in::8690ef3f-1c17-4fc0-a782-3b172464b40e" providerId="AD" clId="Web-{85A2198E-F02D-B4AF-39EC-2B83924041AC}" dt="2021-08-10T20:25:04.742" v="2377"/>
          <ac:grpSpMkLst>
            <pc:docMk/>
            <pc:sldMk cId="1203335199" sldId="318"/>
            <ac:grpSpMk id="13" creationId="{E9B930FD-8671-4C4C-ADCF-73AC1D0CD417}"/>
          </ac:grpSpMkLst>
        </pc:grpChg>
        <pc:grpChg chg="add">
          <ac:chgData name="sandipc" userId="S::sandipc@cse.iitkgp.ac.in::8690ef3f-1c17-4fc0-a782-3b172464b40e" providerId="AD" clId="Web-{85A2198E-F02D-B4AF-39EC-2B83924041AC}" dt="2021-08-10T20:25:04.742" v="2377"/>
          <ac:grpSpMkLst>
            <pc:docMk/>
            <pc:sldMk cId="1203335199" sldId="318"/>
            <ac:grpSpMk id="19" creationId="{383C2651-AE0C-4AE4-8725-E2F9414FE219}"/>
          </ac:grpSpMkLst>
        </pc:grpChg>
        <pc:picChg chg="add mod">
          <ac:chgData name="sandipc" userId="S::sandipc@cse.iitkgp.ac.in::8690ef3f-1c17-4fc0-a782-3b172464b40e" providerId="AD" clId="Web-{85A2198E-F02D-B4AF-39EC-2B83924041AC}" dt="2021-08-10T20:26:01.431" v="2398" actId="14100"/>
          <ac:picMkLst>
            <pc:docMk/>
            <pc:sldMk cId="1203335199" sldId="318"/>
            <ac:picMk id="4" creationId="{C90DA70D-7468-4986-BE63-469631AC935F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10" v="29"/>
        <pc:sldMkLst>
          <pc:docMk/>
          <pc:sldMk cId="2769553760" sldId="318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22"/>
        <pc:sldMkLst>
          <pc:docMk/>
          <pc:sldMk cId="2717708605" sldId="319"/>
        </pc:sldMkLst>
      </pc:sldChg>
      <pc:sldChg chg="modSp new">
        <pc:chgData name="sandipc" userId="S::sandipc@cse.iitkgp.ac.in::8690ef3f-1c17-4fc0-a782-3b172464b40e" providerId="AD" clId="Web-{85A2198E-F02D-B4AF-39EC-2B83924041AC}" dt="2021-08-10T20:28:04.856" v="2465" actId="20577"/>
        <pc:sldMkLst>
          <pc:docMk/>
          <pc:sldMk cId="3835238893" sldId="319"/>
        </pc:sldMkLst>
        <pc:spChg chg="mod">
          <ac:chgData name="sandipc" userId="S::sandipc@cse.iitkgp.ac.in::8690ef3f-1c17-4fc0-a782-3b172464b40e" providerId="AD" clId="Web-{85A2198E-F02D-B4AF-39EC-2B83924041AC}" dt="2021-08-10T20:28:04.856" v="2465" actId="20577"/>
          <ac:spMkLst>
            <pc:docMk/>
            <pc:sldMk cId="3835238893" sldId="319"/>
            <ac:spMk id="2" creationId="{EE7B6BFB-31FC-44E2-9564-DB31BE44B2C8}"/>
          </ac:spMkLst>
        </pc:spChg>
        <pc:spChg chg="mod">
          <ac:chgData name="sandipc" userId="S::sandipc@cse.iitkgp.ac.in::8690ef3f-1c17-4fc0-a782-3b172464b40e" providerId="AD" clId="Web-{85A2198E-F02D-B4AF-39EC-2B83924041AC}" dt="2021-08-10T20:26:53.854" v="2402" actId="20577"/>
          <ac:spMkLst>
            <pc:docMk/>
            <pc:sldMk cId="3835238893" sldId="319"/>
            <ac:spMk id="3" creationId="{FFED0B92-F86F-4513-9DBF-144F3EE9EF61}"/>
          </ac:spMkLst>
        </pc:spChg>
      </pc:sldChg>
      <pc:sldChg chg="addSp modSp add replId">
        <pc:chgData name="sandipc" userId="S::sandipc@cse.iitkgp.ac.in::8690ef3f-1c17-4fc0-a782-3b172464b40e" providerId="AD" clId="Web-{85A2198E-F02D-B4AF-39EC-2B83924041AC}" dt="2021-08-10T20:29:06.264" v="2494" actId="1076"/>
        <pc:sldMkLst>
          <pc:docMk/>
          <pc:sldMk cId="1409706016" sldId="320"/>
        </pc:sldMkLst>
        <pc:spChg chg="add mod">
          <ac:chgData name="sandipc" userId="S::sandipc@cse.iitkgp.ac.in::8690ef3f-1c17-4fc0-a782-3b172464b40e" providerId="AD" clId="Web-{85A2198E-F02D-B4AF-39EC-2B83924041AC}" dt="2021-08-10T20:29:06.264" v="2494" actId="1076"/>
          <ac:spMkLst>
            <pc:docMk/>
            <pc:sldMk cId="1409706016" sldId="320"/>
            <ac:spMk id="4" creationId="{556C9042-34F5-4AEC-8400-93D8AB51D397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794" v="21"/>
        <pc:sldMkLst>
          <pc:docMk/>
          <pc:sldMk cId="4140129138" sldId="320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20"/>
        <pc:sldMkLst>
          <pc:docMk/>
          <pc:sldMk cId="1866336333" sldId="321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9"/>
        <pc:sldMkLst>
          <pc:docMk/>
          <pc:sldMk cId="220936441" sldId="322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8"/>
        <pc:sldMkLst>
          <pc:docMk/>
          <pc:sldMk cId="1302111851" sldId="323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7"/>
        <pc:sldMkLst>
          <pc:docMk/>
          <pc:sldMk cId="3274803705" sldId="324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6"/>
        <pc:sldMkLst>
          <pc:docMk/>
          <pc:sldMk cId="1358585059" sldId="325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5"/>
        <pc:sldMkLst>
          <pc:docMk/>
          <pc:sldMk cId="1874571820" sldId="326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0"/>
        <pc:sldMkLst>
          <pc:docMk/>
          <pc:sldMk cId="321597621" sldId="328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4"/>
        <pc:sldMkLst>
          <pc:docMk/>
          <pc:sldMk cId="4206956780" sldId="330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3"/>
        <pc:sldMkLst>
          <pc:docMk/>
          <pc:sldMk cId="3339846519" sldId="331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2"/>
        <pc:sldMkLst>
          <pc:docMk/>
          <pc:sldMk cId="1019496951" sldId="332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1"/>
        <pc:sldMkLst>
          <pc:docMk/>
          <pc:sldMk cId="879096981" sldId="333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0"/>
        <pc:sldMkLst>
          <pc:docMk/>
          <pc:sldMk cId="489294560" sldId="334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9"/>
        <pc:sldMkLst>
          <pc:docMk/>
          <pc:sldMk cId="1444604550" sldId="335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8"/>
        <pc:sldMkLst>
          <pc:docMk/>
          <pc:sldMk cId="3507651129" sldId="336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7"/>
        <pc:sldMkLst>
          <pc:docMk/>
          <pc:sldMk cId="785534370" sldId="337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6"/>
        <pc:sldMkLst>
          <pc:docMk/>
          <pc:sldMk cId="2095605547" sldId="338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5"/>
        <pc:sldMkLst>
          <pc:docMk/>
          <pc:sldMk cId="1352797957" sldId="339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4"/>
        <pc:sldMkLst>
          <pc:docMk/>
          <pc:sldMk cId="1260760635" sldId="340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3"/>
        <pc:sldMkLst>
          <pc:docMk/>
          <pc:sldMk cId="1556314574" sldId="341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2"/>
        <pc:sldMkLst>
          <pc:docMk/>
          <pc:sldMk cId="3300132522" sldId="342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1"/>
        <pc:sldMkLst>
          <pc:docMk/>
          <pc:sldMk cId="458476645" sldId="343"/>
        </pc:sldMkLst>
      </pc:sldChg>
      <pc:sldMasterChg chg="addSldLayout">
        <pc:chgData name="sandipc" userId="S::sandipc@cse.iitkgp.ac.in::8690ef3f-1c17-4fc0-a782-3b172464b40e" providerId="AD" clId="Web-{85A2198E-F02D-B4AF-39EC-2B83924041AC}" dt="2021-08-10T20:18:18.104" v="2281"/>
        <pc:sldMasterMkLst>
          <pc:docMk/>
          <pc:sldMasterMk cId="193160035" sldId="2147483648"/>
        </pc:sldMasterMkLst>
        <pc:sldLayoutChg chg="add">
          <pc:chgData name="sandipc" userId="S::sandipc@cse.iitkgp.ac.in::8690ef3f-1c17-4fc0-a782-3b172464b40e" providerId="AD" clId="Web-{85A2198E-F02D-B4AF-39EC-2B83924041AC}" dt="2021-08-10T20:18:18.104" v="2281"/>
          <pc:sldLayoutMkLst>
            <pc:docMk/>
            <pc:sldMasterMk cId="193160035" sldId="2147483648"/>
            <pc:sldLayoutMk cId="1592917628" sldId="2147483660"/>
          </pc:sldLayoutMkLst>
        </pc:sldLayoutChg>
      </pc:sldMasterChg>
    </pc:docChg>
  </pc:docChgLst>
  <pc:docChgLst>
    <pc:chgData name="shamik" userId="S::shamik@cse.iitkgp.ac.in::15967b12-9f5b-4541-9cdb-4a3924ab81d6" providerId="AD" clId="Web-{E289CB0E-DA1E-DADA-71A0-8BDF6FB814E7}"/>
    <pc:docChg chg="modSld">
      <pc:chgData name="shamik" userId="S::shamik@cse.iitkgp.ac.in::15967b12-9f5b-4541-9cdb-4a3924ab81d6" providerId="AD" clId="Web-{E289CB0E-DA1E-DADA-71A0-8BDF6FB814E7}" dt="2021-08-11T03:05:06.623" v="22" actId="20577"/>
      <pc:docMkLst>
        <pc:docMk/>
      </pc:docMkLst>
      <pc:sldChg chg="modSp">
        <pc:chgData name="shamik" userId="S::shamik@cse.iitkgp.ac.in::15967b12-9f5b-4541-9cdb-4a3924ab81d6" providerId="AD" clId="Web-{E289CB0E-DA1E-DADA-71A0-8BDF6FB814E7}" dt="2021-08-11T02:56:44.827" v="1" actId="20577"/>
        <pc:sldMkLst>
          <pc:docMk/>
          <pc:sldMk cId="840599319" sldId="260"/>
        </pc:sldMkLst>
        <pc:spChg chg="mod">
          <ac:chgData name="shamik" userId="S::shamik@cse.iitkgp.ac.in::15967b12-9f5b-4541-9cdb-4a3924ab81d6" providerId="AD" clId="Web-{E289CB0E-DA1E-DADA-71A0-8BDF6FB814E7}" dt="2021-08-11T02:56:44.827" v="1" actId="20577"/>
          <ac:spMkLst>
            <pc:docMk/>
            <pc:sldMk cId="840599319" sldId="260"/>
            <ac:spMk id="2" creationId="{76F4114A-F196-4C71-8E2C-0207AE2D7E50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0:50.348" v="16" actId="20577"/>
        <pc:sldMkLst>
          <pc:docMk/>
          <pc:sldMk cId="2445071105" sldId="273"/>
        </pc:sldMkLst>
        <pc:spChg chg="mod">
          <ac:chgData name="shamik" userId="S::shamik@cse.iitkgp.ac.in::15967b12-9f5b-4541-9cdb-4a3924ab81d6" providerId="AD" clId="Web-{E289CB0E-DA1E-DADA-71A0-8BDF6FB814E7}" dt="2021-08-11T03:00:50.348" v="16" actId="20577"/>
          <ac:spMkLst>
            <pc:docMk/>
            <pc:sldMk cId="2445071105" sldId="273"/>
            <ac:spMk id="2" creationId="{4317E96E-A6F8-4176-A094-DA766E082245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5:06.623" v="22" actId="20577"/>
        <pc:sldMkLst>
          <pc:docMk/>
          <pc:sldMk cId="2700888522" sldId="277"/>
        </pc:sldMkLst>
        <pc:spChg chg="mod">
          <ac:chgData name="shamik" userId="S::shamik@cse.iitkgp.ac.in::15967b12-9f5b-4541-9cdb-4a3924ab81d6" providerId="AD" clId="Web-{E289CB0E-DA1E-DADA-71A0-8BDF6FB814E7}" dt="2021-08-11T03:04:58.388" v="20" actId="20577"/>
          <ac:spMkLst>
            <pc:docMk/>
            <pc:sldMk cId="2700888522" sldId="277"/>
            <ac:spMk id="13" creationId="{914B07B7-F7B9-1447-A567-EF14ABD22D6B}"/>
          </ac:spMkLst>
        </pc:spChg>
        <pc:spChg chg="mod">
          <ac:chgData name="shamik" userId="S::shamik@cse.iitkgp.ac.in::15967b12-9f5b-4541-9cdb-4a3924ab81d6" providerId="AD" clId="Web-{E289CB0E-DA1E-DADA-71A0-8BDF6FB814E7}" dt="2021-08-11T03:05:06.623" v="22" actId="20577"/>
          <ac:spMkLst>
            <pc:docMk/>
            <pc:sldMk cId="2700888522" sldId="277"/>
            <ac:spMk id="43" creationId="{20D343D6-263C-BA42-AA1D-67B3B954CA60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4:52.310" v="19" actId="20577"/>
        <pc:sldMkLst>
          <pc:docMk/>
          <pc:sldMk cId="2112411238" sldId="278"/>
        </pc:sldMkLst>
        <pc:spChg chg="mod">
          <ac:chgData name="shamik" userId="S::shamik@cse.iitkgp.ac.in::15967b12-9f5b-4541-9cdb-4a3924ab81d6" providerId="AD" clId="Web-{E289CB0E-DA1E-DADA-71A0-8BDF6FB814E7}" dt="2021-08-11T03:04:52.310" v="19" actId="20577"/>
          <ac:spMkLst>
            <pc:docMk/>
            <pc:sldMk cId="2112411238" sldId="278"/>
            <ac:spMk id="13" creationId="{914B07B7-F7B9-1447-A567-EF14ABD22D6B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4:45.575" v="17" actId="20577"/>
        <pc:sldMkLst>
          <pc:docMk/>
          <pc:sldMk cId="1861859055" sldId="279"/>
        </pc:sldMkLst>
        <pc:spChg chg="mod">
          <ac:chgData name="shamik" userId="S::shamik@cse.iitkgp.ac.in::15967b12-9f5b-4541-9cdb-4a3924ab81d6" providerId="AD" clId="Web-{E289CB0E-DA1E-DADA-71A0-8BDF6FB814E7}" dt="2021-08-11T03:04:45.575" v="17" actId="20577"/>
          <ac:spMkLst>
            <pc:docMk/>
            <pc:sldMk cId="1861859055" sldId="279"/>
            <ac:spMk id="13" creationId="{914B07B7-F7B9-1447-A567-EF14ABD22D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6F745-46F0-254C-862A-65D38944EC5E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73566-276D-324B-B748-BB5B81DD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1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 dirty="0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2120900"/>
            <a:ext cx="40567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00FF"/>
                </a:solidFill>
                <a:latin typeface="Consolas" panose="020B0609020204030204" pitchFamily="49" charset="0"/>
              </a:rPr>
              <a:t>Systems and Mobile Research Lab</a:t>
            </a:r>
            <a:endParaRPr lang="en-IN" dirty="0">
              <a:latin typeface="Consolas" panose="020B0609020204030204" pitchFamily="49" charset="0"/>
            </a:endParaRPr>
          </a:p>
          <a:p>
            <a:r>
              <a:rPr lang="en-IN" sz="2000" b="1" dirty="0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291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3646351"/>
            <a:ext cx="405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291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5349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9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6350" y="1092820"/>
            <a:ext cx="12192000" cy="278869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268" y="1037062"/>
            <a:ext cx="5852532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37062"/>
            <a:ext cx="5770756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2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8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9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23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06124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52581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8419" y="1037063"/>
            <a:ext cx="11753385" cy="535258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40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15554" y="1092820"/>
            <a:ext cx="2628900" cy="516220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268" y="1092819"/>
            <a:ext cx="8742556" cy="508414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</p:spTree>
    <p:extLst>
      <p:ext uri="{BB962C8B-B14F-4D97-AF65-F5344CB8AC3E}">
        <p14:creationId xmlns:p14="http://schemas.microsoft.com/office/powerpoint/2010/main" val="72767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6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bg1"/>
          </a:solidFill>
          <a:latin typeface="Arial Rounded MT Bold" charset="0"/>
          <a:ea typeface="Arial Rounded MT Bold" charset="0"/>
          <a:cs typeface="Arial Rounded MT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amik@cse.iitkgp.ac.in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vglan.com/online-tools/rsa-encryption-decryption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tiff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tiff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949"/>
            <a:ext cx="12192000" cy="115170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Arial Rounded MT Bold"/>
              </a:rPr>
              <a:t/>
            </a:r>
            <a:br>
              <a:rPr lang="en-US" dirty="0">
                <a:latin typeface="Arial Rounded MT Bold"/>
              </a:rPr>
            </a:br>
            <a:r>
              <a:rPr lang="en-US" dirty="0">
                <a:latin typeface="Arial Rounded MT Bold"/>
              </a:rPr>
              <a:t>CS61065: Theory </a:t>
            </a:r>
            <a:r>
              <a:rPr lang="en-US" dirty="0" smtClean="0">
                <a:latin typeface="Arial Rounded MT Bold"/>
              </a:rPr>
              <a:t>and </a:t>
            </a:r>
            <a:r>
              <a:rPr lang="en-US" dirty="0">
                <a:latin typeface="Arial Rounded MT Bold"/>
              </a:rPr>
              <a:t>Applications of Blockchain 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CAFBC6-384A-44A1-8460-C9997C2D28D5}"/>
              </a:ext>
            </a:extLst>
          </p:cNvPr>
          <p:cNvSpPr txBox="1"/>
          <p:nvPr/>
        </p:nvSpPr>
        <p:spPr>
          <a:xfrm>
            <a:off x="4385654" y="2472298"/>
            <a:ext cx="756012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smtClean="0">
                <a:solidFill>
                  <a:srgbClr val="2F5496"/>
                </a:solidFill>
                <a:cs typeface="Calibri"/>
              </a:rPr>
              <a:t>Basic </a:t>
            </a:r>
            <a:r>
              <a:rPr lang="en-US" sz="4400" b="1" smtClean="0">
                <a:solidFill>
                  <a:srgbClr val="2F5496"/>
                </a:solidFill>
                <a:cs typeface="Calibri"/>
              </a:rPr>
              <a:t>Crypto </a:t>
            </a:r>
            <a:r>
              <a:rPr lang="en-US" sz="4400" b="1" dirty="0" smtClean="0">
                <a:solidFill>
                  <a:srgbClr val="2F5496"/>
                </a:solidFill>
                <a:cs typeface="Calibri"/>
              </a:rPr>
              <a:t>Primitives - II</a:t>
            </a:r>
            <a:endParaRPr lang="en-US" sz="4400" dirty="0">
              <a:solidFill>
                <a:srgbClr val="2F5496"/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59A05A-29C2-44FA-BB7C-8B8E2ABCAFA0}"/>
              </a:ext>
            </a:extLst>
          </p:cNvPr>
          <p:cNvSpPr txBox="1"/>
          <p:nvPr/>
        </p:nvSpPr>
        <p:spPr>
          <a:xfrm>
            <a:off x="8681453" y="5272506"/>
            <a:ext cx="331804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Calibri"/>
                <a:ea typeface="Cambria"/>
                <a:cs typeface="Biome"/>
              </a:rPr>
              <a:t>Shamik Sural</a:t>
            </a:r>
          </a:p>
          <a:p>
            <a:r>
              <a:rPr lang="en-US" sz="2400" b="1" dirty="0">
                <a:latin typeface="Calibri"/>
                <a:ea typeface="Cambria"/>
                <a:cs typeface="Calibri"/>
                <a:hlinkClick r:id="rId2"/>
              </a:rPr>
              <a:t>shamik@cse.iitkgp.ac.in</a:t>
            </a:r>
            <a:r>
              <a:rPr lang="en-US" sz="2400" b="1" dirty="0">
                <a:latin typeface="Calibri"/>
                <a:ea typeface="Cambria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099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r>
              <a:rPr lang="en-US" b="1" dirty="0"/>
              <a:t>Cryptographically Secured Hash Function</a:t>
            </a:r>
            <a:endParaRPr lang="en-US" dirty="0"/>
          </a:p>
          <a:p>
            <a:pPr lvl="1"/>
            <a:r>
              <a:rPr lang="en-US" dirty="0"/>
              <a:t>Collision Free</a:t>
            </a:r>
          </a:p>
          <a:p>
            <a:pPr lvl="1"/>
            <a:r>
              <a:rPr lang="en-US" dirty="0"/>
              <a:t>Information Hiding</a:t>
            </a:r>
          </a:p>
          <a:p>
            <a:pPr lvl="1"/>
            <a:r>
              <a:rPr lang="en-US" dirty="0"/>
              <a:t>Puzzle Friendly </a:t>
            </a:r>
          </a:p>
          <a:p>
            <a:pPr lvl="1"/>
            <a:endParaRPr lang="en-US" dirty="0"/>
          </a:p>
          <a:p>
            <a:r>
              <a:rPr lang="en-US" b="1" dirty="0"/>
              <a:t>Hash Pointers and Data Structures</a:t>
            </a:r>
          </a:p>
          <a:p>
            <a:pPr lvl="1"/>
            <a:r>
              <a:rPr lang="en-US" dirty="0" err="1"/>
              <a:t>Hashchain</a:t>
            </a:r>
            <a:endParaRPr lang="en-US" dirty="0"/>
          </a:p>
          <a:p>
            <a:pPr lvl="1"/>
            <a:r>
              <a:rPr lang="en-US" dirty="0"/>
              <a:t>Hash Tree – </a:t>
            </a:r>
            <a:r>
              <a:rPr lang="en-US" dirty="0" err="1"/>
              <a:t>Merkle</a:t>
            </a:r>
            <a:r>
              <a:rPr lang="en-US" dirty="0"/>
              <a:t> Tree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have Looked Into</a:t>
            </a:r>
          </a:p>
        </p:txBody>
      </p:sp>
    </p:spTree>
    <p:extLst>
      <p:ext uri="{BB962C8B-B14F-4D97-AF65-F5344CB8AC3E}">
        <p14:creationId xmlns:p14="http://schemas.microsoft.com/office/powerpoint/2010/main" val="296553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737FFA-1480-1647-9452-AD8F6C25C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A </a:t>
            </a:r>
            <a:r>
              <a:rPr lang="en-US" b="1" dirty="0"/>
              <a:t>digital code</a:t>
            </a:r>
            <a:r>
              <a:rPr lang="en-US" dirty="0"/>
              <a:t>, which can be included with an electronically transmitted document to verify </a:t>
            </a:r>
          </a:p>
          <a:p>
            <a:pPr lvl="1"/>
            <a:r>
              <a:rPr lang="en-US" dirty="0"/>
              <a:t>The content of the document is authenticated</a:t>
            </a:r>
          </a:p>
          <a:p>
            <a:pPr lvl="1"/>
            <a:r>
              <a:rPr lang="en-US" dirty="0"/>
              <a:t>The identity of the sender </a:t>
            </a:r>
          </a:p>
          <a:p>
            <a:pPr lvl="1"/>
            <a:r>
              <a:rPr lang="en-US" dirty="0"/>
              <a:t>Prevent </a:t>
            </a:r>
            <a:r>
              <a:rPr lang="en-US" i="1" dirty="0"/>
              <a:t>non-repudiation </a:t>
            </a:r>
            <a:r>
              <a:rPr lang="en-US" dirty="0"/>
              <a:t>– sender will not be able to deny about the origin of the document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6E6385-1B54-7D48-ADD3-24A4C407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</a:t>
            </a:r>
          </a:p>
        </p:txBody>
      </p:sp>
    </p:spTree>
    <p:extLst>
      <p:ext uri="{BB962C8B-B14F-4D97-AF65-F5344CB8AC3E}">
        <p14:creationId xmlns:p14="http://schemas.microsoft.com/office/powerpoint/2010/main" val="151168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E7FD71-0074-E349-B516-A62A1FEA9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Only the </a:t>
            </a:r>
            <a:r>
              <a:rPr lang="en-US" b="1" dirty="0"/>
              <a:t>signing authority </a:t>
            </a:r>
            <a:r>
              <a:rPr lang="en-US" dirty="0"/>
              <a:t>can sign a document, but everyone can verify the signature </a:t>
            </a:r>
          </a:p>
          <a:p>
            <a:endParaRPr lang="en-US" dirty="0"/>
          </a:p>
          <a:p>
            <a:r>
              <a:rPr lang="en-US" dirty="0"/>
              <a:t>Signature is </a:t>
            </a:r>
            <a:r>
              <a:rPr lang="en-US" b="1" dirty="0"/>
              <a:t>associated with </a:t>
            </a:r>
            <a:r>
              <a:rPr lang="en-US" dirty="0"/>
              <a:t>the particular document </a:t>
            </a:r>
          </a:p>
          <a:p>
            <a:pPr lvl="1"/>
            <a:r>
              <a:rPr lang="en-US" dirty="0"/>
              <a:t>Signature of one document cannot be transferred to another document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F8C223-2D57-3045-9D65-BAF872A7C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Digital Signature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CEBD40-4828-2C4A-9F9C-87D519030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0" y="3997157"/>
            <a:ext cx="3623733" cy="28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4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43DCAFC-C211-9248-A623-1D21241A6A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Also known as </a:t>
                </a:r>
                <a:r>
                  <a:rPr lang="en-US" b="1" dirty="0"/>
                  <a:t>asymmetrical cryptography </a:t>
                </a:r>
                <a:r>
                  <a:rPr lang="en-US" dirty="0"/>
                  <a:t>or </a:t>
                </a:r>
                <a:r>
                  <a:rPr lang="en-US" b="1" dirty="0"/>
                  <a:t>asymmetric key cryptography</a:t>
                </a:r>
                <a:endParaRPr lang="en-US" dirty="0"/>
              </a:p>
              <a:p>
                <a:endParaRPr lang="en-US" b="1" dirty="0"/>
              </a:p>
              <a:p>
                <a:r>
                  <a:rPr lang="en-US" b="1" dirty="0"/>
                  <a:t>Key: </a:t>
                </a:r>
                <a:r>
                  <a:rPr lang="en-US" dirty="0"/>
                  <a:t>A parameter that determines the functional output of a cryptography algorithm </a:t>
                </a:r>
              </a:p>
              <a:p>
                <a:pPr lvl="1"/>
                <a:r>
                  <a:rPr lang="en-US" b="1" dirty="0"/>
                  <a:t>Encryption: </a:t>
                </a:r>
                <a:r>
                  <a:rPr lang="en-US" dirty="0"/>
                  <a:t>The key is used to convert a plain-text to a cypher-text;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1" dirty="0"/>
              </a:p>
              <a:p>
                <a:pPr lvl="1"/>
                <a:r>
                  <a:rPr lang="en-US" b="1" dirty="0"/>
                  <a:t>Decryption: </a:t>
                </a:r>
                <a:r>
                  <a:rPr lang="en-US" dirty="0"/>
                  <a:t>The key is used to convert the cypher-text to the original plain text;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943DCAFC-C211-9248-A623-1D21241A6A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D3356AD2-1268-8C4C-8DA7-AE7309384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Key Cryptography</a:t>
            </a:r>
          </a:p>
        </p:txBody>
      </p:sp>
    </p:spTree>
    <p:extLst>
      <p:ext uri="{BB962C8B-B14F-4D97-AF65-F5344CB8AC3E}">
        <p14:creationId xmlns:p14="http://schemas.microsoft.com/office/powerpoint/2010/main" val="32073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0C8202-0FC4-094E-9864-3B51FEF0D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Properties of a cryptographic key (you need to prevent it from being guessed)</a:t>
            </a:r>
          </a:p>
          <a:p>
            <a:pPr lvl="1"/>
            <a:r>
              <a:rPr lang="en-US" dirty="0"/>
              <a:t>Generate the key truly randomly so that the attacker </a:t>
            </a:r>
            <a:r>
              <a:rPr lang="en-US" dirty="0" smtClean="0"/>
              <a:t>cannot </a:t>
            </a:r>
            <a:r>
              <a:rPr lang="en-US" dirty="0"/>
              <a:t>guess it </a:t>
            </a:r>
          </a:p>
          <a:p>
            <a:pPr lvl="1"/>
            <a:r>
              <a:rPr lang="en-US" dirty="0"/>
              <a:t>The key should be of sufficient length – increasing the length makes the key difficult to guess</a:t>
            </a:r>
          </a:p>
          <a:p>
            <a:pPr lvl="1"/>
            <a:r>
              <a:rPr lang="en-US" dirty="0"/>
              <a:t>The key should contain sufficient entropy, all the bits in the key should be equally random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5E460D-97CD-7D40-A128-9C49171F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Key Cryptography</a:t>
            </a:r>
          </a:p>
        </p:txBody>
      </p:sp>
    </p:spTree>
    <p:extLst>
      <p:ext uri="{BB962C8B-B14F-4D97-AF65-F5344CB8AC3E}">
        <p14:creationId xmlns:p14="http://schemas.microsoft.com/office/powerpoint/2010/main" val="110808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F78759-BDC8-BC47-9781-35218022A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90600"/>
            <a:ext cx="11785600" cy="2032000"/>
          </a:xfrm>
        </p:spPr>
        <p:txBody>
          <a:bodyPr lIns="121917" tIns="60958" rIns="121917" bIns="60958"/>
          <a:lstStyle/>
          <a:p>
            <a:r>
              <a:rPr lang="en-US" dirty="0"/>
              <a:t>Two keys are used </a:t>
            </a:r>
          </a:p>
          <a:p>
            <a:pPr lvl="1"/>
            <a:r>
              <a:rPr lang="en-US" b="1" dirty="0"/>
              <a:t>Private key</a:t>
            </a:r>
            <a:r>
              <a:rPr lang="en-US" dirty="0"/>
              <a:t>: Only Alice has her private key </a:t>
            </a:r>
          </a:p>
          <a:p>
            <a:pPr lvl="1"/>
            <a:r>
              <a:rPr lang="en-US" b="1" dirty="0"/>
              <a:t>Public key: </a:t>
            </a:r>
            <a:r>
              <a:rPr lang="en-US" dirty="0"/>
              <a:t>“Public” to everyone – everyone knows Alice’s public key</a:t>
            </a:r>
            <a:endParaRPr lang="en-US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A3503B-D7FA-6D44-9C0A-ECB65AB2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Key Cryptography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54C05C-5191-C946-ADAC-1F6C77C4CB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8" t="11000" r="20684"/>
          <a:stretch/>
        </p:blipFill>
        <p:spPr>
          <a:xfrm>
            <a:off x="406400" y="2896058"/>
            <a:ext cx="1540893" cy="235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451249-A3AF-304B-BA7F-C74A785FA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373596"/>
            <a:ext cx="2879731" cy="28797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F1D477-2832-4E4E-B941-EDB86A74CF03}"/>
                  </a:ext>
                </a:extLst>
              </p:cNvPr>
              <p:cNvSpPr txBox="1"/>
              <p:nvPr/>
            </p:nvSpPr>
            <p:spPr>
              <a:xfrm>
                <a:off x="1801664" y="2429180"/>
                <a:ext cx="2120930" cy="1402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Encrypt the message with Bob’s public key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p>
                      </m:sSub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54F1D477-2832-4E4E-B941-EDB86A74C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664" y="2429180"/>
                <a:ext cx="2120930" cy="1402885"/>
              </a:xfrm>
              <a:prstGeom prst="rect">
                <a:avLst/>
              </a:prstGeom>
              <a:blipFill rotWithShape="1">
                <a:blip r:embed="rId4"/>
                <a:stretch>
                  <a:fillRect l="-3170" t="-2165" r="-865" b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6C20B2-0E05-2D45-B41F-7E1B4E1D9CF2}"/>
                  </a:ext>
                </a:extLst>
              </p:cNvPr>
              <p:cNvSpPr txBox="1"/>
              <p:nvPr/>
            </p:nvSpPr>
            <p:spPr>
              <a:xfrm>
                <a:off x="6102792" y="2425398"/>
                <a:ext cx="2120930" cy="1406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Decrypt </a:t>
                </a:r>
                <a:r>
                  <a:rPr lang="en-US" sz="2000" b="1" dirty="0"/>
                  <a:t>the message with his private key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′,</m:t>
                      </m:r>
                      <m:sSubSup>
                        <m:sSub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𝒑𝒓𝒊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p>
                      </m:sSub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D66C20B2-0E05-2D45-B41F-7E1B4E1D9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792" y="2425398"/>
                <a:ext cx="2120930" cy="1406667"/>
              </a:xfrm>
              <a:prstGeom prst="rect">
                <a:avLst/>
              </a:prstGeom>
              <a:blipFill rotWithShape="1">
                <a:blip r:embed="rId5"/>
                <a:stretch>
                  <a:fillRect l="-2874" t="-2165" b="-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triped Right Arrow 7">
            <a:extLst>
              <a:ext uri="{FF2B5EF4-FFF2-40B4-BE49-F238E27FC236}">
                <a16:creationId xmlns:a16="http://schemas.microsoft.com/office/drawing/2014/main" id="{1E369EEA-5077-3546-9919-C43AED1CAF3A}"/>
              </a:ext>
            </a:extLst>
          </p:cNvPr>
          <p:cNvSpPr/>
          <p:nvPr/>
        </p:nvSpPr>
        <p:spPr>
          <a:xfrm>
            <a:off x="4487293" y="3813461"/>
            <a:ext cx="3437507" cy="631539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E75E5-E981-2B4B-8C43-5693E66FFDF3}"/>
              </a:ext>
            </a:extLst>
          </p:cNvPr>
          <p:cNvSpPr txBox="1"/>
          <p:nvPr/>
        </p:nvSpPr>
        <p:spPr>
          <a:xfrm>
            <a:off x="5908744" y="4350870"/>
            <a:ext cx="712161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i="1" dirty="0"/>
              <a:t>M’</a:t>
            </a:r>
          </a:p>
        </p:txBody>
      </p:sp>
    </p:spTree>
    <p:extLst>
      <p:ext uri="{BB962C8B-B14F-4D97-AF65-F5344CB8AC3E}">
        <p14:creationId xmlns:p14="http://schemas.microsoft.com/office/powerpoint/2010/main" val="75078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FB4A25-BCCA-C946-964F-2028D11B0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Named over (Ron) </a:t>
            </a:r>
            <a:r>
              <a:rPr lang="en-US" dirty="0" err="1"/>
              <a:t>Rivest</a:t>
            </a:r>
            <a:r>
              <a:rPr lang="en-US" dirty="0"/>
              <a:t> – (</a:t>
            </a:r>
            <a:r>
              <a:rPr lang="en-US" dirty="0" err="1"/>
              <a:t>Adi</a:t>
            </a:r>
            <a:r>
              <a:rPr lang="en-US" dirty="0"/>
              <a:t>) Shamir – (Leonard) </a:t>
            </a:r>
            <a:r>
              <a:rPr lang="en-US" dirty="0" err="1"/>
              <a:t>Adleman</a:t>
            </a:r>
            <a:r>
              <a:rPr lang="en-US" dirty="0"/>
              <a:t> – inventors of the public key cryptosystem </a:t>
            </a:r>
          </a:p>
          <a:p>
            <a:endParaRPr lang="en-US" dirty="0"/>
          </a:p>
          <a:p>
            <a:r>
              <a:rPr lang="en-US" dirty="0"/>
              <a:t>The encryption key is public and decryption key is kept secret (private key)</a:t>
            </a:r>
          </a:p>
          <a:p>
            <a:pPr lvl="1"/>
            <a:r>
              <a:rPr lang="en-US" dirty="0"/>
              <a:t>Anyone can encrypt the data</a:t>
            </a:r>
          </a:p>
          <a:p>
            <a:pPr lvl="1"/>
            <a:r>
              <a:rPr lang="en-US" dirty="0"/>
              <a:t>Only the intended receiver can decrypt the data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68AD56-00ED-0C45-9E09-9ABF699B4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Key Encryption - RSA</a:t>
            </a:r>
          </a:p>
        </p:txBody>
      </p:sp>
    </p:spTree>
    <p:extLst>
      <p:ext uri="{BB962C8B-B14F-4D97-AF65-F5344CB8AC3E}">
        <p14:creationId xmlns:p14="http://schemas.microsoft.com/office/powerpoint/2010/main" val="128058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104321-2EE1-EE40-A913-020403DE5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Four phases</a:t>
            </a:r>
          </a:p>
          <a:p>
            <a:pPr lvl="1"/>
            <a:r>
              <a:rPr lang="en-US" dirty="0"/>
              <a:t>Key generation </a:t>
            </a:r>
          </a:p>
          <a:p>
            <a:pPr lvl="1"/>
            <a:r>
              <a:rPr lang="en-US" dirty="0"/>
              <a:t>Key distribution</a:t>
            </a:r>
          </a:p>
          <a:p>
            <a:pPr lvl="1"/>
            <a:r>
              <a:rPr lang="en-US" dirty="0"/>
              <a:t>Encryption</a:t>
            </a:r>
          </a:p>
          <a:p>
            <a:pPr lvl="1"/>
            <a:r>
              <a:rPr lang="en-US" dirty="0"/>
              <a:t>Decryption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C42672-2AD0-B949-93E3-6AD957F3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Algorithm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40A31B-F04B-C849-B48A-3251A93F4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0" y="990601"/>
            <a:ext cx="6604000" cy="41902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84D51B-B9C4-044F-A63B-FB5B0CA491C4}"/>
              </a:ext>
            </a:extLst>
          </p:cNvPr>
          <p:cNvSpPr txBox="1"/>
          <p:nvPr/>
        </p:nvSpPr>
        <p:spPr>
          <a:xfrm>
            <a:off x="7315200" y="5156201"/>
            <a:ext cx="4673600" cy="6771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b="1" dirty="0"/>
              <a:t>Image source: </a:t>
            </a:r>
            <a:r>
              <a:rPr lang="en-US" b="1" dirty="0">
                <a:hlinkClick r:id="rId3"/>
              </a:rPr>
              <a:t>https://commons.wikimedia.org/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72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6E8A9C7-C90E-2143-9593-7ED11D45DC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It is feasible to find </a:t>
                </a:r>
                <a:r>
                  <a:rPr lang="en-US" b="1" dirty="0"/>
                  <a:t>three very large positive integers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; such that </a:t>
                </a:r>
                <a:r>
                  <a:rPr lang="en-US" i="1" dirty="0"/>
                  <a:t>modular exponentiation </a:t>
                </a:r>
                <a:r>
                  <a:rPr lang="en-US" dirty="0"/>
                  <a:t>for integers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(0≤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Even if you know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; it is extremely difficult to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Note that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𝑚𝑜𝑑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used as the public key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used as the private key.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is the message that needs to be encrypted.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6E8A9C7-C90E-2143-9593-7ED11D45DC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6" t="-1767"/>
                </a:stretch>
              </a:blipFill>
            </p:spPr>
            <p:txBody>
              <a:bodyPr lIns="121917" tIns="60958" rIns="121917" bIns="60958"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BCFDA1B-EFD8-204C-846B-B933D4878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and Private Keys in RSA</a:t>
            </a:r>
          </a:p>
        </p:txBody>
      </p:sp>
    </p:spTree>
    <p:extLst>
      <p:ext uri="{BB962C8B-B14F-4D97-AF65-F5344CB8AC3E}">
        <p14:creationId xmlns:p14="http://schemas.microsoft.com/office/powerpoint/2010/main" val="12056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8917AAD-E33F-5146-919C-73301A6515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Chose two distinct prime integer numbers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should be chosen at random to ensure tight security</a:t>
                </a:r>
              </a:p>
              <a:p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used as the modulus, the length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called the key length</a:t>
                </a:r>
              </a:p>
              <a:p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−1)(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dirty="0"/>
                  <a:t> – </a:t>
                </a:r>
                <a:r>
                  <a:rPr lang="en-US" i="1" dirty="0"/>
                  <a:t>Euler totient function</a:t>
                </a:r>
                <a:endParaRPr lang="en-US" dirty="0"/>
              </a:p>
              <a:p>
                <a:r>
                  <a:rPr lang="en-US" dirty="0"/>
                  <a:t>Choose an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are co-prime </a:t>
                </a:r>
              </a:p>
              <a:p>
                <a:r>
                  <a:rPr lang="en-US" dirty="0"/>
                  <a:t>Determine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modular multiplicative inverse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[Note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]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B8917AAD-E33F-5146-919C-73301A6515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6" t="-2120" r="-1293" b="-353"/>
                </a:stretch>
              </a:blipFill>
            </p:spPr>
            <p:txBody>
              <a:bodyPr lIns="121917" tIns="60958" rIns="121917" bIns="60958"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99442A86-0D6A-B340-A62F-5B51AF38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Key Generation and Distribution</a:t>
            </a:r>
          </a:p>
        </p:txBody>
      </p:sp>
    </p:spTree>
    <p:extLst>
      <p:ext uri="{BB962C8B-B14F-4D97-AF65-F5344CB8AC3E}">
        <p14:creationId xmlns:p14="http://schemas.microsoft.com/office/powerpoint/2010/main" val="115413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9ECC7BD-ACB2-B94E-8D34-1DB85124C1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be the integer representation of a message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b="1" dirty="0"/>
              </a:p>
              <a:p>
                <a:r>
                  <a:rPr lang="en-US" b="1" dirty="0"/>
                  <a:t>Encryption with public key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b="1" dirty="0"/>
              </a:p>
              <a:p>
                <a:r>
                  <a:rPr lang="en-US" b="1" dirty="0"/>
                  <a:t>Decryption with private key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𝑚𝑜𝑑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9ECC7BD-ACB2-B94E-8D34-1DB85124C1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6" t="-1413"/>
                </a:stretch>
              </a:blipFill>
            </p:spPr>
            <p:txBody>
              <a:bodyPr lIns="121917" tIns="60958" rIns="121917" bIns="60958"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98ADBAC-CB62-D347-B1EF-B70DA615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Encryption and Decryption</a:t>
            </a:r>
          </a:p>
        </p:txBody>
      </p:sp>
    </p:spTree>
    <p:extLst>
      <p:ext uri="{BB962C8B-B14F-4D97-AF65-F5344CB8AC3E}">
        <p14:creationId xmlns:p14="http://schemas.microsoft.com/office/powerpoint/2010/main" val="142596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C6EE41-78C8-2A49-9A03-29D32560D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5232896"/>
          </a:xfrm>
        </p:spPr>
        <p:txBody>
          <a:bodyPr lIns="121917" tIns="60958" rIns="121917" bIns="60958">
            <a:normAutofit/>
          </a:bodyPr>
          <a:lstStyle/>
          <a:p>
            <a:pPr>
              <a:buNone/>
            </a:pPr>
            <a:r>
              <a:rPr lang="en-US" sz="2000" b="1" dirty="0" smtClean="0"/>
              <a:t>Key Selection</a:t>
            </a:r>
          </a:p>
          <a:p>
            <a:r>
              <a:rPr lang="en-US" sz="2000" dirty="0" smtClean="0"/>
              <a:t>Select 2 prime numbers: p=17, q=11</a:t>
            </a:r>
          </a:p>
          <a:p>
            <a:r>
              <a:rPr lang="en-US" sz="2000" dirty="0" smtClean="0"/>
              <a:t>Calculate n=</a:t>
            </a:r>
            <a:r>
              <a:rPr lang="en-US" sz="2000" dirty="0" err="1" smtClean="0"/>
              <a:t>pq</a:t>
            </a:r>
            <a:r>
              <a:rPr lang="en-US" sz="2000" dirty="0" smtClean="0"/>
              <a:t>=17×11=187</a:t>
            </a:r>
          </a:p>
          <a:p>
            <a:r>
              <a:rPr lang="en-US" sz="2000" dirty="0" smtClean="0"/>
              <a:t>Calculate </a:t>
            </a:r>
            <a:r>
              <a:rPr lang="en-US" sz="2000" dirty="0" smtClean="0">
                <a:latin typeface="Symbol" pitchFamily="18" charset="2"/>
              </a:rPr>
              <a:t>f</a:t>
            </a:r>
            <a:r>
              <a:rPr lang="en-US" sz="2000" dirty="0" smtClean="0"/>
              <a:t>(n)=(p-1)(q-1)=16×10=160</a:t>
            </a:r>
          </a:p>
          <a:p>
            <a:r>
              <a:rPr lang="en-US" sz="2000" dirty="0" smtClean="0"/>
              <a:t>Select e such that e is relatively prime to </a:t>
            </a:r>
            <a:r>
              <a:rPr lang="en-US" sz="2000" dirty="0" smtClean="0">
                <a:latin typeface="Symbol" pitchFamily="18" charset="2"/>
              </a:rPr>
              <a:t>f</a:t>
            </a:r>
            <a:r>
              <a:rPr lang="en-US" sz="2000" dirty="0" smtClean="0"/>
              <a:t>(n)=160 and less than </a:t>
            </a:r>
            <a:r>
              <a:rPr lang="en-US" sz="2000" dirty="0" smtClean="0">
                <a:latin typeface="Symbol" pitchFamily="18" charset="2"/>
              </a:rPr>
              <a:t>f</a:t>
            </a:r>
            <a:r>
              <a:rPr lang="en-US" sz="2000" dirty="0" smtClean="0"/>
              <a:t>(n); Let e=7</a:t>
            </a:r>
          </a:p>
          <a:p>
            <a:r>
              <a:rPr lang="en-US" sz="2000" dirty="0" smtClean="0"/>
              <a:t>Determine d such that </a:t>
            </a:r>
            <a:r>
              <a:rPr lang="en-US" sz="2000" dirty="0" err="1" smtClean="0"/>
              <a:t>d.e</a:t>
            </a:r>
            <a:r>
              <a:rPr lang="en-US" sz="2000" dirty="0" smtClean="0"/>
              <a:t> ≡ 1 mod 160 and d&lt;160; Can determine d = 23 since 23×7 = 161 = 1×160+1</a:t>
            </a:r>
          </a:p>
          <a:p>
            <a:pPr>
              <a:buNone/>
            </a:pPr>
            <a:r>
              <a:rPr lang="en-US" sz="2000" b="1" dirty="0" smtClean="0"/>
              <a:t>Encryption of Plaintext M = 88</a:t>
            </a:r>
          </a:p>
          <a:p>
            <a:r>
              <a:rPr lang="en-US" sz="2000" dirty="0" smtClean="0"/>
              <a:t>C=88</a:t>
            </a:r>
            <a:r>
              <a:rPr lang="en-US" sz="2000" baseline="30000" dirty="0" smtClean="0"/>
              <a:t>7</a:t>
            </a:r>
            <a:r>
              <a:rPr lang="en-US" sz="2000" dirty="0" smtClean="0"/>
              <a:t> mod 187 </a:t>
            </a:r>
          </a:p>
          <a:p>
            <a:r>
              <a:rPr lang="en-US" sz="2000" dirty="0" smtClean="0"/>
              <a:t>= [(88</a:t>
            </a:r>
            <a:r>
              <a:rPr lang="en-US" sz="2000" baseline="30000" dirty="0" smtClean="0"/>
              <a:t>4</a:t>
            </a:r>
            <a:r>
              <a:rPr lang="en-US" sz="2000" dirty="0" smtClean="0"/>
              <a:t> mod 187)×(88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mod 187)×(88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 mod 187)] mod 187 = (88×77×132) mod 187 = </a:t>
            </a:r>
            <a:r>
              <a:rPr lang="en-US" sz="2000" dirty="0" smtClean="0">
                <a:solidFill>
                  <a:srgbClr val="FF0000"/>
                </a:solidFill>
              </a:rPr>
              <a:t>11</a:t>
            </a:r>
          </a:p>
          <a:p>
            <a:pPr>
              <a:buNone/>
            </a:pPr>
            <a:r>
              <a:rPr lang="en-US" sz="2000" b="1" dirty="0" smtClean="0"/>
              <a:t>Decryption of </a:t>
            </a:r>
            <a:r>
              <a:rPr lang="en-US" sz="2000" b="1" dirty="0" err="1" smtClean="0"/>
              <a:t>Ciphertext</a:t>
            </a:r>
            <a:r>
              <a:rPr lang="en-US" sz="2000" b="1" dirty="0" smtClean="0"/>
              <a:t> C = 11</a:t>
            </a:r>
            <a:endParaRPr lang="en-US" sz="2000" dirty="0" smtClean="0"/>
          </a:p>
          <a:p>
            <a:r>
              <a:rPr lang="en-US" sz="2000" dirty="0" smtClean="0"/>
              <a:t>M=11</a:t>
            </a:r>
            <a:r>
              <a:rPr lang="en-US" sz="2000" baseline="30000" dirty="0" smtClean="0"/>
              <a:t>23</a:t>
            </a:r>
            <a:r>
              <a:rPr lang="en-US" sz="2000" dirty="0" smtClean="0"/>
              <a:t> mod 187</a:t>
            </a:r>
          </a:p>
          <a:p>
            <a:r>
              <a:rPr lang="en-US" sz="2000" dirty="0" smtClean="0"/>
              <a:t>=[(11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 mod 187)×(11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mod 187) ×(11</a:t>
            </a:r>
            <a:r>
              <a:rPr lang="en-US" sz="2000" baseline="30000" dirty="0" smtClean="0"/>
              <a:t>4</a:t>
            </a:r>
            <a:r>
              <a:rPr lang="en-US" sz="2000" dirty="0" smtClean="0"/>
              <a:t> mod 187) ×(11</a:t>
            </a:r>
            <a:r>
              <a:rPr lang="en-US" sz="2000" baseline="30000" dirty="0" smtClean="0"/>
              <a:t>8</a:t>
            </a:r>
            <a:r>
              <a:rPr lang="en-US" sz="2000" dirty="0" smtClean="0"/>
              <a:t> mod 187) ×(11</a:t>
            </a:r>
            <a:r>
              <a:rPr lang="en-US" sz="2000" baseline="30000" dirty="0" smtClean="0"/>
              <a:t>8</a:t>
            </a:r>
            <a:r>
              <a:rPr lang="en-US" sz="2000" dirty="0" smtClean="0"/>
              <a:t> mod 187)] mod 187</a:t>
            </a:r>
          </a:p>
          <a:p>
            <a:r>
              <a:rPr lang="en-US" sz="2000" dirty="0" smtClean="0"/>
              <a:t>=(11×121×55×33×33) mod 187 = (79720245)  mod 187 = </a:t>
            </a:r>
            <a:r>
              <a:rPr lang="en-US" sz="2000" dirty="0" smtClean="0">
                <a:solidFill>
                  <a:srgbClr val="FF0000"/>
                </a:solidFill>
              </a:rPr>
              <a:t>88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C90421-37B8-6440-BDA4-6C34D248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and Decryption -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672933" y="633057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875" indent="-396875" algn="r">
              <a:buNone/>
            </a:pPr>
            <a:r>
              <a:rPr lang="en-US" sz="1200" dirty="0"/>
              <a:t>Courtesy: </a:t>
            </a:r>
            <a:r>
              <a:rPr lang="en-US" sz="1200" dirty="0" smtClean="0"/>
              <a:t>Cryptography and Network Security </a:t>
            </a:r>
            <a:r>
              <a:rPr lang="en-US" sz="1200" dirty="0"/>
              <a:t>by </a:t>
            </a:r>
            <a:r>
              <a:rPr lang="en-US" sz="1200" smtClean="0"/>
              <a:t>William Stallings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475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8ADBAC-CB62-D347-B1EF-B70DA615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Encryption and </a:t>
            </a:r>
            <a:r>
              <a:rPr lang="en-US" dirty="0" smtClean="0"/>
              <a:t>Decryption - Demo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</a:t>
            </a:r>
            <a:r>
              <a:rPr lang="en-US" smtClean="0">
                <a:hlinkClick r:id="rId2"/>
              </a:rPr>
              <a:t>://www.devglan.com/online-tools/rsa-encryption-decryption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96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AD289F-C4C9-9349-ADD6-47FF0AD83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b="1" dirty="0"/>
              <a:t>Sign the message using the Private key </a:t>
            </a:r>
          </a:p>
          <a:p>
            <a:pPr lvl="1"/>
            <a:r>
              <a:rPr lang="en-US" dirty="0"/>
              <a:t>Only Alice can know her private key </a:t>
            </a:r>
          </a:p>
          <a:p>
            <a:r>
              <a:rPr lang="en-US" b="1" dirty="0"/>
              <a:t>Verify the signature using the Public key</a:t>
            </a:r>
          </a:p>
          <a:p>
            <a:pPr lvl="1"/>
            <a:r>
              <a:rPr lang="en-US" dirty="0"/>
              <a:t>Everyone has Alice’s public key and they can verify the signature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9C2D4F-C390-3842-A81F-FF9A46E4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 using Public Key Cryptography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BB6B39-24A8-7645-8219-D1E2B6B68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8" t="11000" r="20684"/>
          <a:stretch/>
        </p:blipFill>
        <p:spPr>
          <a:xfrm>
            <a:off x="508000" y="3570076"/>
            <a:ext cx="1540893" cy="2357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F44A84-60D3-204F-A278-DB23C985BC07}"/>
                  </a:ext>
                </a:extLst>
              </p:cNvPr>
              <p:cNvSpPr txBox="1"/>
              <p:nvPr/>
            </p:nvSpPr>
            <p:spPr>
              <a:xfrm>
                <a:off x="1864216" y="2934694"/>
                <a:ext cx="2120930" cy="1406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Sign the message with her private key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𝒑𝒓𝒊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07F44A84-60D3-204F-A278-DB23C985B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216" y="2934694"/>
                <a:ext cx="2120930" cy="1406667"/>
              </a:xfrm>
              <a:prstGeom prst="rect">
                <a:avLst/>
              </a:prstGeom>
              <a:blipFill rotWithShape="1">
                <a:blip r:embed="rId3"/>
                <a:stretch>
                  <a:fillRect l="-3161" t="-2165" b="-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D3F6D5-AA54-F24C-8566-86F9828E4191}"/>
                  </a:ext>
                </a:extLst>
              </p:cNvPr>
              <p:cNvSpPr txBox="1"/>
              <p:nvPr/>
            </p:nvSpPr>
            <p:spPr>
              <a:xfrm>
                <a:off x="6010343" y="2868633"/>
                <a:ext cx="2120930" cy="1402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Verify the signature using Alice’s public key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′,</m:t>
                      </m:r>
                      <m:sSubSup>
                        <m:sSub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24D3F6D5-AA54-F24C-8566-86F9828E4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343" y="2868633"/>
                <a:ext cx="2120930" cy="1402885"/>
              </a:xfrm>
              <a:prstGeom prst="rect">
                <a:avLst/>
              </a:prstGeom>
              <a:blipFill rotWithShape="1">
                <a:blip r:embed="rId4"/>
                <a:stretch>
                  <a:fillRect l="-3161" t="-2174" r="-287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triped Right Arrow 6">
            <a:extLst>
              <a:ext uri="{FF2B5EF4-FFF2-40B4-BE49-F238E27FC236}">
                <a16:creationId xmlns:a16="http://schemas.microsoft.com/office/drawing/2014/main" id="{AEC156DA-F07A-0648-895A-E5E9D7E8C061}"/>
              </a:ext>
            </a:extLst>
          </p:cNvPr>
          <p:cNvSpPr/>
          <p:nvPr/>
        </p:nvSpPr>
        <p:spPr>
          <a:xfrm>
            <a:off x="4588893" y="4487480"/>
            <a:ext cx="3437507" cy="631539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1FD96A-6C74-7C49-B67C-7185BEEBDA54}"/>
              </a:ext>
            </a:extLst>
          </p:cNvPr>
          <p:cNvSpPr txBox="1"/>
          <p:nvPr/>
        </p:nvSpPr>
        <p:spPr>
          <a:xfrm>
            <a:off x="6010343" y="5024889"/>
            <a:ext cx="1270007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i="1" dirty="0"/>
              <a:t>M, M’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810C13-78C0-7E47-9A25-188F08788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181" y="3017135"/>
            <a:ext cx="2879731" cy="287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3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2A04A9-720C-224C-966D-2B27F6A20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Use the message digest to sign, instead of the original message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93CDF5-A0AF-B542-8219-F28B2E6C2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 the Signature Size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0CDE18-B878-164B-8E6F-BC457B963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8" t="11000" r="20684"/>
          <a:stretch/>
        </p:blipFill>
        <p:spPr>
          <a:xfrm>
            <a:off x="2405256" y="1828731"/>
            <a:ext cx="1540893" cy="2357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B64D51-E61F-EB49-B70F-7DC75B922053}"/>
                  </a:ext>
                </a:extLst>
              </p:cNvPr>
              <p:cNvSpPr txBox="1"/>
              <p:nvPr/>
            </p:nvSpPr>
            <p:spPr>
              <a:xfrm>
                <a:off x="1552018" y="4313999"/>
                <a:ext cx="2501930" cy="1074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Sign the message with her private key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),</m:t>
                      </m:r>
                      <m:sSubSup>
                        <m:sSub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𝒑𝒓𝒊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2CB64D51-E61F-EB49-B70F-7DC75B922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018" y="4313999"/>
                <a:ext cx="2501930" cy="1074910"/>
              </a:xfrm>
              <a:prstGeom prst="rect">
                <a:avLst/>
              </a:prstGeom>
              <a:blipFill rotWithShape="1">
                <a:blip r:embed="rId3"/>
                <a:stretch>
                  <a:fillRect l="-2683" t="-2841" b="-3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A0CBCD-C6C1-D44F-8A73-A9DCB972FFFB}"/>
                  </a:ext>
                </a:extLst>
              </p:cNvPr>
              <p:cNvSpPr txBox="1"/>
              <p:nvPr/>
            </p:nvSpPr>
            <p:spPr>
              <a:xfrm>
                <a:off x="5731562" y="4313999"/>
                <a:ext cx="2622603" cy="1078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Verify the signature using Alice’s public key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EDA0CBCD-C6C1-D44F-8A73-A9DCB972F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562" y="4313999"/>
                <a:ext cx="2622603" cy="1078693"/>
              </a:xfrm>
              <a:prstGeom prst="rect">
                <a:avLst/>
              </a:prstGeom>
              <a:blipFill rotWithShape="1">
                <a:blip r:embed="rId4"/>
                <a:stretch>
                  <a:fillRect l="-2326" t="-2825" r="-1163" b="-4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triped Right Arrow 6">
            <a:extLst>
              <a:ext uri="{FF2B5EF4-FFF2-40B4-BE49-F238E27FC236}">
                <a16:creationId xmlns:a16="http://schemas.microsoft.com/office/drawing/2014/main" id="{3C9DC1E4-6E0E-834D-8DC7-B3419C791DAA}"/>
              </a:ext>
            </a:extLst>
          </p:cNvPr>
          <p:cNvSpPr/>
          <p:nvPr/>
        </p:nvSpPr>
        <p:spPr>
          <a:xfrm>
            <a:off x="3860800" y="2746661"/>
            <a:ext cx="4267200" cy="631539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821A44-0E3A-6442-8449-87D3BB72EA87}"/>
              </a:ext>
            </a:extLst>
          </p:cNvPr>
          <p:cNvSpPr txBox="1"/>
          <p:nvPr/>
        </p:nvSpPr>
        <p:spPr>
          <a:xfrm>
            <a:off x="5279521" y="3272823"/>
            <a:ext cx="994289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i="1" dirty="0"/>
              <a:t>M, 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00F137-3EB8-BE47-85F1-6E59B8231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2803" y="1368479"/>
            <a:ext cx="2879731" cy="287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8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EE32A7-E37C-DE44-89A0-DE2438CA7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Used to validate the origin of a transaction </a:t>
            </a:r>
          </a:p>
          <a:p>
            <a:pPr lvl="1"/>
            <a:r>
              <a:rPr lang="en-US" dirty="0"/>
              <a:t>Prevent non-repudiation </a:t>
            </a:r>
          </a:p>
          <a:p>
            <a:pPr lvl="2"/>
            <a:r>
              <a:rPr lang="en-US" b="1" dirty="0"/>
              <a:t>Alice </a:t>
            </a:r>
            <a:r>
              <a:rPr lang="en-US" b="1" dirty="0" smtClean="0"/>
              <a:t>cannot </a:t>
            </a:r>
            <a:r>
              <a:rPr lang="en-US" b="1" dirty="0"/>
              <a:t>deny her own transactions</a:t>
            </a:r>
          </a:p>
          <a:p>
            <a:pPr lvl="2"/>
            <a:r>
              <a:rPr lang="en-US" b="1" dirty="0"/>
              <a:t>No one else can claim Alice’s transaction as his/her own transaction </a:t>
            </a:r>
            <a:endParaRPr lang="en-US" dirty="0"/>
          </a:p>
          <a:p>
            <a:pPr lvl="2"/>
            <a:endParaRPr lang="en-US" b="1" dirty="0"/>
          </a:p>
          <a:p>
            <a:r>
              <a:rPr lang="en-US" dirty="0"/>
              <a:t>Bitcoin uses </a:t>
            </a:r>
            <a:r>
              <a:rPr lang="en-US" i="1" dirty="0"/>
              <a:t>Elliptic Curve Digital Signature Algorithm </a:t>
            </a:r>
            <a:r>
              <a:rPr lang="en-US" b="1" i="1" dirty="0"/>
              <a:t>(ECDSA)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Based on elliptic curve cryptography </a:t>
            </a:r>
          </a:p>
          <a:p>
            <a:pPr lvl="1"/>
            <a:r>
              <a:rPr lang="en-US" dirty="0"/>
              <a:t>Supports good randomness in key generation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4F8F22-3F65-B846-B390-89F39931D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 in </a:t>
            </a:r>
            <a:r>
              <a:rPr lang="en-US" dirty="0" err="1"/>
              <a:t>Blockchain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0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C11C64-1F61-AC48-A5FB-19662AA5B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4038600"/>
            <a:ext cx="11785600" cy="1727200"/>
          </a:xfrm>
        </p:spPr>
        <p:txBody>
          <a:bodyPr lIns="121917" tIns="60958" rIns="121917" bIns="60958"/>
          <a:lstStyle/>
          <a:p>
            <a:r>
              <a:rPr lang="en-US" dirty="0"/>
              <a:t>Alice generates 10 coins </a:t>
            </a:r>
          </a:p>
          <a:p>
            <a:r>
              <a:rPr lang="en-US" dirty="0"/>
              <a:t>Sign the transaction A:10 using Alice’s private key and put that in the </a:t>
            </a:r>
            <a:r>
              <a:rPr lang="en-US" dirty="0" err="1"/>
              <a:t>blockchain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02E2FB-F93E-4E46-BDF7-C5414D4C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Cryptocurrency using </a:t>
            </a:r>
            <a:r>
              <a:rPr lang="en-US" dirty="0" err="1"/>
              <a:t>Hashchain</a:t>
            </a:r>
            <a:r>
              <a:rPr lang="en-US" dirty="0"/>
              <a:t> and Digital Signatures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21A85-23F8-0646-971E-CB5DCE04D7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8" t="11000" r="20684"/>
          <a:stretch/>
        </p:blipFill>
        <p:spPr>
          <a:xfrm>
            <a:off x="2641600" y="1193800"/>
            <a:ext cx="1540893" cy="23572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300428-D07D-EE41-B53A-548EE7BE0CAA}"/>
              </a:ext>
            </a:extLst>
          </p:cNvPr>
          <p:cNvSpPr/>
          <p:nvPr/>
        </p:nvSpPr>
        <p:spPr>
          <a:xfrm>
            <a:off x="4572000" y="2108200"/>
            <a:ext cx="2336800" cy="812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A:10, Sig(A)</a:t>
            </a:r>
          </a:p>
        </p:txBody>
      </p:sp>
    </p:spTree>
    <p:extLst>
      <p:ext uri="{BB962C8B-B14F-4D97-AF65-F5344CB8AC3E}">
        <p14:creationId xmlns:p14="http://schemas.microsoft.com/office/powerpoint/2010/main" val="206050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C11C64-1F61-AC48-A5FB-19662AA5B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4038600"/>
            <a:ext cx="11785600" cy="1727200"/>
          </a:xfrm>
        </p:spPr>
        <p:txBody>
          <a:bodyPr lIns="121917" tIns="60958" rIns="121917" bIns="60958"/>
          <a:lstStyle/>
          <a:p>
            <a:r>
              <a:rPr lang="en-US" dirty="0"/>
              <a:t>Alice transfers 5 coins to Bob</a:t>
            </a:r>
          </a:p>
          <a:p>
            <a:r>
              <a:rPr lang="en-US" dirty="0"/>
              <a:t>Sign the transaction A-B:5 using Alice’s private key and put that in the </a:t>
            </a:r>
            <a:r>
              <a:rPr lang="en-US" dirty="0" err="1"/>
              <a:t>blockchain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02E2FB-F93E-4E46-BDF7-C5414D4C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Cryptocurrency using </a:t>
            </a:r>
            <a:r>
              <a:rPr lang="en-US" dirty="0" err="1"/>
              <a:t>Hashchain</a:t>
            </a:r>
            <a:r>
              <a:rPr lang="en-US" dirty="0"/>
              <a:t> and Digital Signatures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21A85-23F8-0646-971E-CB5DCE04D7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8" t="11000" r="20684"/>
          <a:stretch/>
        </p:blipFill>
        <p:spPr>
          <a:xfrm>
            <a:off x="428880" y="1219632"/>
            <a:ext cx="1540893" cy="23572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300428-D07D-EE41-B53A-548EE7BE0CAA}"/>
              </a:ext>
            </a:extLst>
          </p:cNvPr>
          <p:cNvSpPr/>
          <p:nvPr/>
        </p:nvSpPr>
        <p:spPr>
          <a:xfrm>
            <a:off x="5454972" y="2588551"/>
            <a:ext cx="2336800" cy="812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A:10, Sig(A)</a:t>
            </a:r>
          </a:p>
        </p:txBody>
      </p:sp>
      <p:sp>
        <p:nvSpPr>
          <p:cNvPr id="6" name="Striped Right Arrow 5">
            <a:extLst>
              <a:ext uri="{FF2B5EF4-FFF2-40B4-BE49-F238E27FC236}">
                <a16:creationId xmlns:a16="http://schemas.microsoft.com/office/drawing/2014/main" id="{A22E971D-839F-D447-9815-AB1131064D87}"/>
              </a:ext>
            </a:extLst>
          </p:cNvPr>
          <p:cNvSpPr/>
          <p:nvPr/>
        </p:nvSpPr>
        <p:spPr>
          <a:xfrm>
            <a:off x="2043429" y="2084893"/>
            <a:ext cx="1625600" cy="631539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AE5FCB-0E52-914F-AD26-295847A7D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493" y="729672"/>
            <a:ext cx="2879731" cy="28797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7F2EB2-76E8-554A-B520-427678C31D4A}"/>
              </a:ext>
            </a:extLst>
          </p:cNvPr>
          <p:cNvSpPr/>
          <p:nvPr/>
        </p:nvSpPr>
        <p:spPr>
          <a:xfrm>
            <a:off x="9300851" y="2564716"/>
            <a:ext cx="2336800" cy="812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A-&gt;B:5, Sig(A)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E606AE-CA2E-F440-8A07-6ACDB701CA65}"/>
              </a:ext>
            </a:extLst>
          </p:cNvPr>
          <p:cNvSpPr/>
          <p:nvPr/>
        </p:nvSpPr>
        <p:spPr>
          <a:xfrm>
            <a:off x="5454972" y="2169538"/>
            <a:ext cx="2336800" cy="4190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H(0)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E64195-D1B3-1D4D-8E0F-361EF168D364}"/>
              </a:ext>
            </a:extLst>
          </p:cNvPr>
          <p:cNvSpPr/>
          <p:nvPr/>
        </p:nvSpPr>
        <p:spPr>
          <a:xfrm>
            <a:off x="9300851" y="2138008"/>
            <a:ext cx="2336800" cy="4190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H(1)</a:t>
            </a: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2C8A6394-5AA0-694C-A464-D5EB05696F34}"/>
              </a:ext>
            </a:extLst>
          </p:cNvPr>
          <p:cNvCxnSpPr>
            <a:stCxn id="10" idx="1"/>
            <a:endCxn id="5" idx="3"/>
          </p:cNvCxnSpPr>
          <p:nvPr/>
        </p:nvCxnSpPr>
        <p:spPr>
          <a:xfrm rot="10800000" flipV="1">
            <a:off x="7791774" y="2347514"/>
            <a:ext cx="1509079" cy="647436"/>
          </a:xfrm>
          <a:prstGeom prst="bentConnector3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150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A52DE9-3FF7-5748-8556-C23908765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r>
              <a:rPr lang="en-US" dirty="0"/>
              <a:t>Maintain the economy </a:t>
            </a:r>
          </a:p>
          <a:p>
            <a:pPr lvl="1"/>
            <a:r>
              <a:rPr lang="en-US" dirty="0"/>
              <a:t>Generate new coins with time </a:t>
            </a:r>
          </a:p>
          <a:p>
            <a:pPr lvl="1"/>
            <a:r>
              <a:rPr lang="en-US" dirty="0"/>
              <a:t>Delete old coins with time </a:t>
            </a:r>
          </a:p>
          <a:p>
            <a:pPr lvl="1"/>
            <a:endParaRPr lang="en-US" dirty="0"/>
          </a:p>
          <a:p>
            <a:r>
              <a:rPr lang="en-US" dirty="0"/>
              <a:t>A central authority like bank can create and destroy coins based on economic policies </a:t>
            </a:r>
          </a:p>
          <a:p>
            <a:endParaRPr lang="en-US" dirty="0"/>
          </a:p>
          <a:p>
            <a:r>
              <a:rPr lang="en-US" b="1" dirty="0"/>
              <a:t>Crucial Question: </a:t>
            </a:r>
            <a:r>
              <a:rPr lang="en-US" dirty="0"/>
              <a:t>How can we distribute coin management (creation and destroy) </a:t>
            </a:r>
            <a:endParaRPr lang="en-US" b="1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D5799C1-E5CF-E447-AA85-EC94B2AA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705"/>
            <a:ext cx="12192000" cy="824829"/>
          </a:xfrm>
        </p:spPr>
        <p:txBody>
          <a:bodyPr/>
          <a:lstStyle/>
          <a:p>
            <a:r>
              <a:rPr lang="en-US" dirty="0"/>
              <a:t>A Cryptocurrency using </a:t>
            </a:r>
            <a:r>
              <a:rPr lang="en-US" dirty="0" err="1"/>
              <a:t>Hashchain</a:t>
            </a:r>
            <a:r>
              <a:rPr lang="en-US" dirty="0"/>
              <a:t> and Digital Signatures</a:t>
            </a:r>
          </a:p>
        </p:txBody>
      </p:sp>
    </p:spTree>
    <p:extLst>
      <p:ext uri="{BB962C8B-B14F-4D97-AF65-F5344CB8AC3E}">
        <p14:creationId xmlns:p14="http://schemas.microsoft.com/office/powerpoint/2010/main" val="3303315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BA087-D4FD-8343-A7D2-D95509F267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F815AC96-4A5A-4699-9DBD-ACAB251D8CBA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777E87-8E02-9845-92B9-D7AB66F02A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1295401"/>
            <a:ext cx="8026400" cy="422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Words>911</Words>
  <Application>Microsoft Office PowerPoint</Application>
  <PresentationFormat>Widescreen</PresentationFormat>
  <Paragraphs>141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Arial Narrow</vt:lpstr>
      <vt:lpstr>Arial Rounded MT Bold</vt:lpstr>
      <vt:lpstr>Biome</vt:lpstr>
      <vt:lpstr>Calibri</vt:lpstr>
      <vt:lpstr>Cambria</vt:lpstr>
      <vt:lpstr>Cambria Math</vt:lpstr>
      <vt:lpstr>Consolas</vt:lpstr>
      <vt:lpstr>Symbol</vt:lpstr>
      <vt:lpstr>Office Theme</vt:lpstr>
      <vt:lpstr> CS61065: Theory and Applications of Blockchain </vt:lpstr>
      <vt:lpstr>What We have Looked Into</vt:lpstr>
      <vt:lpstr>Digital Signature</vt:lpstr>
      <vt:lpstr>Purpose of Digital Signature</vt:lpstr>
      <vt:lpstr>Public Key Cryptography</vt:lpstr>
      <vt:lpstr>Public Key Cryptography</vt:lpstr>
      <vt:lpstr>Public Key Cryptography</vt:lpstr>
      <vt:lpstr>Public Key Encryption - RSA</vt:lpstr>
      <vt:lpstr>RSA Algorithm </vt:lpstr>
      <vt:lpstr>Public and Private Keys in RSA</vt:lpstr>
      <vt:lpstr>RSA Key Generation and Distribution</vt:lpstr>
      <vt:lpstr>RSA Encryption and Decryption</vt:lpstr>
      <vt:lpstr>RSA Encryption and Decryption - Example</vt:lpstr>
      <vt:lpstr>RSA Encryption and Decryption - Demo</vt:lpstr>
      <vt:lpstr>Digital Signature using Public Key Cryptography</vt:lpstr>
      <vt:lpstr>Reduce the Signature Size</vt:lpstr>
      <vt:lpstr>Digital Signature in Blockchain</vt:lpstr>
      <vt:lpstr>A Cryptocurrency using Hashchain and Digital Signatures</vt:lpstr>
      <vt:lpstr>A Cryptocurrency using Hashchain and Digital Signatures</vt:lpstr>
      <vt:lpstr>A Cryptocurrency using Hashchain and Digital Signatures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608</cp:revision>
  <dcterms:created xsi:type="dcterms:W3CDTF">2017-09-14T08:48:41Z</dcterms:created>
  <dcterms:modified xsi:type="dcterms:W3CDTF">2022-08-09T17:15:56Z</dcterms:modified>
</cp:coreProperties>
</file>