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2093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832"/>
            <a:ext cx="4038600" cy="42093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2514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64903"/>
            <a:ext cx="4040188" cy="35612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168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64903"/>
            <a:ext cx="4041775" cy="35612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8798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08720"/>
            <a:ext cx="5111750" cy="521744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60848"/>
            <a:ext cx="3008313" cy="40653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08719"/>
            <a:ext cx="5486400" cy="38188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60848"/>
            <a:ext cx="8229600" cy="406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96B3D-4AF2-40B4-AC89-3E6FC7A94AE4}" type="datetimeFigureOut">
              <a:rPr lang="en-IN" smtClean="0"/>
              <a:pPr/>
              <a:t>24-10-2015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25AC6-8FFC-4A4E-80CE-34B57764A33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and Prior Art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Motivation to solve this problem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Prior art status. Include only recent IEEE/ACM/SPIE Trans. Papers + Apps if available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 the flowchart here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and Discussion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If you are releasing your codes online on </a:t>
            </a:r>
            <a:r>
              <a:rPr lang="en-US" dirty="0" err="1" smtClean="0"/>
              <a:t>MatlabCentral</a:t>
            </a:r>
            <a:r>
              <a:rPr lang="en-US" dirty="0" smtClean="0"/>
              <a:t> or </a:t>
            </a:r>
            <a:r>
              <a:rPr lang="en-US" dirty="0" err="1" smtClean="0"/>
              <a:t>Github</a:t>
            </a:r>
            <a:r>
              <a:rPr lang="en-US" dirty="0" smtClean="0"/>
              <a:t>, then provide the link here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E_IITKGP_Presentation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ST Style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EE_IITKGP_PresentationMaster</Template>
  <TotalTime>4</TotalTime>
  <Words>49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EE_IITKGP_PresentationMaster</vt:lpstr>
      <vt:lpstr>Slide 1</vt:lpstr>
      <vt:lpstr>Motivation and Prior Art</vt:lpstr>
      <vt:lpstr>Methodology</vt:lpstr>
      <vt:lpstr>Results and Discussion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Debdoot Sheet</dc:creator>
  <cp:lastModifiedBy>Debdoot Sheet</cp:lastModifiedBy>
  <cp:revision>1</cp:revision>
  <dcterms:created xsi:type="dcterms:W3CDTF">2015-10-24T06:27:10Z</dcterms:created>
  <dcterms:modified xsi:type="dcterms:W3CDTF">2015-10-24T06:31:40Z</dcterms:modified>
</cp:coreProperties>
</file>