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3AD3F-92E8-45D7-BC65-11537F4328D9}" type="datetimeFigureOut">
              <a:rPr lang="en-IN" smtClean="0"/>
              <a:t>13-10-2014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E64E0-FAD3-4108-A973-3ABE009BDBB5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Segmentation </a:t>
            </a:r>
            <a:r>
              <a:rPr lang="en-US" smtClean="0"/>
              <a:t>Oral-OSF image</a:t>
            </a:r>
            <a:endParaRPr lang="en-US" smtClean="0"/>
          </a:p>
        </p:txBody>
      </p:sp>
      <p:sp>
        <p:nvSpPr>
          <p:cNvPr id="150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Segmentation of the images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Analysis of the features of Oral Epithelium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Identification of potential precancerous lesions and conditions</a:t>
            </a:r>
          </a:p>
          <a:p>
            <a:endParaRPr lang="en-US" smtClean="0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32" descr="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68425"/>
            <a:ext cx="6248400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5" name="Rectangle 33"/>
          <p:cNvSpPr>
            <a:spLocks noGrp="1" noChangeArrowheads="1"/>
          </p:cNvSpPr>
          <p:nvPr>
            <p:ph type="title"/>
          </p:nvPr>
        </p:nvSpPr>
        <p:spPr>
          <a:xfrm>
            <a:off x="1981200" y="819150"/>
            <a:ext cx="5715000" cy="4000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pitchFamily="34" charset="0"/>
              </a:rPr>
              <a:t>Original image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Segmentation using texture filter</a:t>
            </a:r>
            <a:r>
              <a:rPr lang="en-US" smtClean="0"/>
              <a:t>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b="1" smtClean="0">
                <a:latin typeface="Arial" pitchFamily="34" charset="0"/>
              </a:rPr>
              <a:t>Algorithm</a:t>
            </a:r>
          </a:p>
          <a:p>
            <a:pPr eaLnBrk="1" hangingPunct="1">
              <a:buFontTx/>
              <a:buNone/>
            </a:pPr>
            <a:endParaRPr lang="en-US" b="1" smtClean="0">
              <a:latin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n-US" sz="2000" smtClean="0"/>
              <a:t>color_img=imread('c.jpg');</a:t>
            </a:r>
          </a:p>
          <a:p>
            <a:pPr eaLnBrk="1" hangingPunct="1">
              <a:buFontTx/>
              <a:buNone/>
            </a:pPr>
            <a:r>
              <a:rPr lang="en-US" sz="2000" smtClean="0"/>
              <a:t>gray_img=rgb2gray(color_img);</a:t>
            </a:r>
          </a:p>
          <a:p>
            <a:pPr eaLnBrk="1" hangingPunct="1">
              <a:buFontTx/>
              <a:buNone/>
            </a:pPr>
            <a:endParaRPr lang="en-US" sz="2000" smtClean="0"/>
          </a:p>
          <a:p>
            <a:pPr eaLnBrk="1" hangingPunct="1">
              <a:buFontTx/>
              <a:buNone/>
            </a:pPr>
            <a:endParaRPr lang="en-US" sz="2000" smtClean="0"/>
          </a:p>
          <a:p>
            <a:pPr eaLnBrk="1" hangingPunct="1">
              <a:buFontTx/>
              <a:buNone/>
            </a:pPr>
            <a:r>
              <a:rPr lang="en-US" sz="2000" smtClean="0"/>
              <a:t>% Convert the rgb image into gray scale image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7543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" pitchFamily="34" charset="0"/>
              </a:rPr>
              <a:t>E = entropyfilt(gray_img);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" pitchFamily="34" charset="0"/>
              </a:rPr>
              <a:t>Eim = mat2gray(E);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" pitchFamily="34" charset="0"/>
              </a:rPr>
              <a:t>% </a:t>
            </a:r>
            <a:r>
              <a:rPr lang="en-US" smtClean="0"/>
              <a:t>The function </a:t>
            </a:r>
            <a:r>
              <a:rPr lang="en-US" b="1" smtClean="0"/>
              <a:t>entropyfilt</a:t>
            </a:r>
            <a:r>
              <a:rPr lang="en-US" smtClean="0"/>
              <a:t> returns an array where each output pixel contains the entropy value of the 9-by-9 neighborhood around the corresponding pixel in the input image.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5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315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% Create a mask for the bottom texture</a:t>
            </a:r>
          </a:p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n-US" smtClean="0"/>
              <a:t>BW = im2bw(Eim, .6);</a:t>
            </a:r>
          </a:p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5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4000"/>
            <a:ext cx="739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BWao = bwareaopen(BW,2000);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 figure,imshow(BWao);</a:t>
            </a:r>
          </a:p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% removes the objects from the image whose total number of pixels is less than 2000.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4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4000"/>
            <a:ext cx="739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nhood = true(9);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closeBWao = imclose(BWao,nhood);</a:t>
            </a:r>
          </a:p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% imclose is used to smooth the edges and to close any open holes in the object in BWao. </a:t>
            </a:r>
          </a:p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4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315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roughMask = imfill(closeBWao,'holes');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% </a:t>
            </a:r>
            <a:r>
              <a:rPr lang="en-US" smtClean="0">
                <a:latin typeface="Arial" pitchFamily="34" charset="0"/>
              </a:rPr>
              <a:t>imfill to fill holes in the object in closeBWao 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4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24000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I = gray_img;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I(roughMask) = 0;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I2=gray_img-I;</a:t>
            </a:r>
          </a:p>
          <a:p>
            <a:pPr eaLnBrk="1" hangingPunct="1">
              <a:buFontTx/>
              <a:buNone/>
            </a:pPr>
            <a:endParaRPr lang="en-US" smtClean="0">
              <a:latin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n-US" smtClean="0">
                <a:latin typeface="Arial" pitchFamily="34" charset="0"/>
              </a:rPr>
              <a:t>% the final segmented image of the epithelial layer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4" descr="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24000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25075" cy="719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182</Words>
  <Application>Microsoft Office PowerPoint</Application>
  <PresentationFormat>On-screen Show (4:3)</PresentationFormat>
  <Paragraphs>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Segmentation Oral-OSF image</vt:lpstr>
      <vt:lpstr>Original image</vt:lpstr>
      <vt:lpstr>Segmentation using texture filter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Segmentation Oral-OSF image</dc:title>
  <dc:creator>Prof.P.K.Dutta</dc:creator>
  <cp:lastModifiedBy>Prof.P.K.Dutta</cp:lastModifiedBy>
  <cp:revision>1</cp:revision>
  <dcterms:created xsi:type="dcterms:W3CDTF">2014-10-13T04:27:24Z</dcterms:created>
  <dcterms:modified xsi:type="dcterms:W3CDTF">2014-10-13T04:29:06Z</dcterms:modified>
</cp:coreProperties>
</file>